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2" r:id="rId5"/>
    <p:sldId id="265" r:id="rId6"/>
    <p:sldId id="260" r:id="rId7"/>
    <p:sldId id="261" r:id="rId8"/>
    <p:sldId id="264" r:id="rId9"/>
    <p:sldId id="258" r:id="rId10"/>
    <p:sldId id="268" r:id="rId11"/>
    <p:sldId id="266" r:id="rId12"/>
    <p:sldId id="267" r:id="rId13"/>
    <p:sldId id="263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856431-6F1F-4DFE-BA4A-44073FBCF695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0B9F89-966C-407E-89CD-98868B76AD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/>
            <a:t>Dividido en hitos incrementales, desarrollo en espiral.</a:t>
          </a:r>
          <a:endParaRPr lang="en-US"/>
        </a:p>
      </dgm:t>
    </dgm:pt>
    <dgm:pt modelId="{8D204C5A-4BF2-4A26-9239-D3BAC3219F50}" type="parTrans" cxnId="{D6E57AEF-0489-4CBF-AEA8-4DCE9D6FA94D}">
      <dgm:prSet/>
      <dgm:spPr/>
      <dgm:t>
        <a:bodyPr/>
        <a:lstStyle/>
        <a:p>
          <a:endParaRPr lang="en-US"/>
        </a:p>
      </dgm:t>
    </dgm:pt>
    <dgm:pt modelId="{81EDAD9F-D16A-432D-8D90-68D0882A130B}" type="sibTrans" cxnId="{D6E57AEF-0489-4CBF-AEA8-4DCE9D6FA94D}">
      <dgm:prSet/>
      <dgm:spPr/>
      <dgm:t>
        <a:bodyPr/>
        <a:lstStyle/>
        <a:p>
          <a:endParaRPr lang="en-US"/>
        </a:p>
      </dgm:t>
    </dgm:pt>
    <dgm:pt modelId="{473BD6A6-5B3A-4D10-A87A-50626AA9CA2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Investigación, boceto y anteproyecto.</a:t>
          </a:r>
          <a:endParaRPr lang="en-US"/>
        </a:p>
      </dgm:t>
    </dgm:pt>
    <dgm:pt modelId="{AAF28E2E-DD1C-4198-BE19-EA3BE7E03EF2}" type="parTrans" cxnId="{106C3BE1-538C-4E15-8565-C4968A305CBA}">
      <dgm:prSet/>
      <dgm:spPr/>
      <dgm:t>
        <a:bodyPr/>
        <a:lstStyle/>
        <a:p>
          <a:endParaRPr lang="en-US"/>
        </a:p>
      </dgm:t>
    </dgm:pt>
    <dgm:pt modelId="{6F2995D4-B5A6-46DB-A5EF-64524C9F0040}" type="sibTrans" cxnId="{106C3BE1-538C-4E15-8565-C4968A305CBA}">
      <dgm:prSet/>
      <dgm:spPr/>
      <dgm:t>
        <a:bodyPr/>
        <a:lstStyle/>
        <a:p>
          <a:endParaRPr lang="en-US"/>
        </a:p>
      </dgm:t>
    </dgm:pt>
    <dgm:pt modelId="{552889DA-0B3C-45F9-A968-A7FE153DDAB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Refinamiento del croquis.</a:t>
          </a:r>
          <a:endParaRPr lang="en-US"/>
        </a:p>
      </dgm:t>
    </dgm:pt>
    <dgm:pt modelId="{69FDBD33-4AA1-4115-9F0C-CAC6E52B8724}" type="parTrans" cxnId="{659700FC-7E33-49EE-9475-403A7FAA401F}">
      <dgm:prSet/>
      <dgm:spPr/>
      <dgm:t>
        <a:bodyPr/>
        <a:lstStyle/>
        <a:p>
          <a:endParaRPr lang="en-US"/>
        </a:p>
      </dgm:t>
    </dgm:pt>
    <dgm:pt modelId="{BBCB685A-8815-45D2-8B3E-FF1BB503F8D1}" type="sibTrans" cxnId="{659700FC-7E33-49EE-9475-403A7FAA401F}">
      <dgm:prSet/>
      <dgm:spPr/>
      <dgm:t>
        <a:bodyPr/>
        <a:lstStyle/>
        <a:p>
          <a:endParaRPr lang="en-US"/>
        </a:p>
      </dgm:t>
    </dgm:pt>
    <dgm:pt modelId="{DDC5B0CB-FC9D-44E2-93D3-AB9FB6215F6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Motores.</a:t>
          </a:r>
          <a:endParaRPr lang="en-US"/>
        </a:p>
      </dgm:t>
    </dgm:pt>
    <dgm:pt modelId="{A47E511D-2512-4626-A24D-C8AC7E0BF125}" type="parTrans" cxnId="{CC0DD0B4-2C1B-4E0A-8C66-F5CDA436823E}">
      <dgm:prSet/>
      <dgm:spPr/>
      <dgm:t>
        <a:bodyPr/>
        <a:lstStyle/>
        <a:p>
          <a:endParaRPr lang="en-US"/>
        </a:p>
      </dgm:t>
    </dgm:pt>
    <dgm:pt modelId="{F27158D1-AA12-44BD-BDD0-BEA509471DF3}" type="sibTrans" cxnId="{CC0DD0B4-2C1B-4E0A-8C66-F5CDA436823E}">
      <dgm:prSet/>
      <dgm:spPr/>
      <dgm:t>
        <a:bodyPr/>
        <a:lstStyle/>
        <a:p>
          <a:endParaRPr lang="en-US"/>
        </a:p>
      </dgm:t>
    </dgm:pt>
    <dgm:pt modelId="{4224B85C-5768-4477-8F4A-B2DACBFBCA5E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Sensores posición y ozono.</a:t>
          </a:r>
          <a:endParaRPr lang="en-US"/>
        </a:p>
      </dgm:t>
    </dgm:pt>
    <dgm:pt modelId="{DE238CEF-6DCC-4D56-9C7E-6459E50985D2}" type="parTrans" cxnId="{58DA0D8E-A2AE-411B-9C34-D2A1766DDBA5}">
      <dgm:prSet/>
      <dgm:spPr/>
      <dgm:t>
        <a:bodyPr/>
        <a:lstStyle/>
        <a:p>
          <a:endParaRPr lang="en-US"/>
        </a:p>
      </dgm:t>
    </dgm:pt>
    <dgm:pt modelId="{A7F4182E-C07E-492D-B6F8-E5753D03403D}" type="sibTrans" cxnId="{58DA0D8E-A2AE-411B-9C34-D2A1766DDBA5}">
      <dgm:prSet/>
      <dgm:spPr/>
      <dgm:t>
        <a:bodyPr/>
        <a:lstStyle/>
        <a:p>
          <a:endParaRPr lang="en-US"/>
        </a:p>
      </dgm:t>
    </dgm:pt>
    <dgm:pt modelId="{E78F69A7-2941-45AE-B028-E97B8F709E0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Plataforma IoT.</a:t>
          </a:r>
          <a:endParaRPr lang="en-US"/>
        </a:p>
      </dgm:t>
    </dgm:pt>
    <dgm:pt modelId="{875994BE-4D86-4716-8328-35D0D79D59A7}" type="parTrans" cxnId="{51CB4AC9-4D0F-4D82-8FC7-36874F2F773F}">
      <dgm:prSet/>
      <dgm:spPr/>
      <dgm:t>
        <a:bodyPr/>
        <a:lstStyle/>
        <a:p>
          <a:endParaRPr lang="en-US"/>
        </a:p>
      </dgm:t>
    </dgm:pt>
    <dgm:pt modelId="{15032C7C-E551-469C-BD2A-3539C3AA7A47}" type="sibTrans" cxnId="{51CB4AC9-4D0F-4D82-8FC7-36874F2F773F}">
      <dgm:prSet/>
      <dgm:spPr/>
      <dgm:t>
        <a:bodyPr/>
        <a:lstStyle/>
        <a:p>
          <a:endParaRPr lang="en-US"/>
        </a:p>
      </dgm:t>
    </dgm:pt>
    <dgm:pt modelId="{65DA6385-EC0B-4BC6-8FDB-BFD0DEEF5C0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Chasis y PCB.</a:t>
          </a:r>
          <a:endParaRPr lang="en-US"/>
        </a:p>
      </dgm:t>
    </dgm:pt>
    <dgm:pt modelId="{0AE046F8-2B51-45F0-90A7-9F7F9178B5EB}" type="parTrans" cxnId="{ADD476A1-2DBB-40C6-BCE9-DFB8C09CA4A7}">
      <dgm:prSet/>
      <dgm:spPr/>
      <dgm:t>
        <a:bodyPr/>
        <a:lstStyle/>
        <a:p>
          <a:endParaRPr lang="en-US"/>
        </a:p>
      </dgm:t>
    </dgm:pt>
    <dgm:pt modelId="{C56B848E-26DA-4BF7-9377-F4435B9CF10B}" type="sibTrans" cxnId="{ADD476A1-2DBB-40C6-BCE9-DFB8C09CA4A7}">
      <dgm:prSet/>
      <dgm:spPr/>
      <dgm:t>
        <a:bodyPr/>
        <a:lstStyle/>
        <a:p>
          <a:endParaRPr lang="en-US"/>
        </a:p>
      </dgm:t>
    </dgm:pt>
    <dgm:pt modelId="{B89EF155-148F-4015-B9F4-76BA47EA7DB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Pruebas de autonomía.</a:t>
          </a:r>
          <a:endParaRPr lang="en-US"/>
        </a:p>
      </dgm:t>
    </dgm:pt>
    <dgm:pt modelId="{137EEC33-D321-4DF6-8D53-19785936355B}" type="parTrans" cxnId="{DF9DDF50-8864-4045-96F6-17ACF25640B4}">
      <dgm:prSet/>
      <dgm:spPr/>
      <dgm:t>
        <a:bodyPr/>
        <a:lstStyle/>
        <a:p>
          <a:endParaRPr lang="en-US"/>
        </a:p>
      </dgm:t>
    </dgm:pt>
    <dgm:pt modelId="{569C77F5-7CC1-40AE-A76D-A779AF880334}" type="sibTrans" cxnId="{DF9DDF50-8864-4045-96F6-17ACF25640B4}">
      <dgm:prSet/>
      <dgm:spPr/>
      <dgm:t>
        <a:bodyPr/>
        <a:lstStyle/>
        <a:p>
          <a:endParaRPr lang="en-US"/>
        </a:p>
      </dgm:t>
    </dgm:pt>
    <dgm:pt modelId="{F90B83EC-F6BE-439C-908A-6979AA15B11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solidFill>
                <a:srgbClr val="FF0000"/>
              </a:solidFill>
            </a:rPr>
            <a:t>FUTURO</a:t>
          </a:r>
          <a:r>
            <a:rPr lang="es-ES" dirty="0"/>
            <a:t>: Almacenamiento de ozono.</a:t>
          </a:r>
          <a:endParaRPr lang="en-US" dirty="0"/>
        </a:p>
      </dgm:t>
    </dgm:pt>
    <dgm:pt modelId="{8BE6FF1C-51BC-442E-A9FE-8E7ED077FBF5}" type="parTrans" cxnId="{BBBF528D-F543-4329-9C43-526702803600}">
      <dgm:prSet/>
      <dgm:spPr/>
      <dgm:t>
        <a:bodyPr/>
        <a:lstStyle/>
        <a:p>
          <a:endParaRPr lang="en-US"/>
        </a:p>
      </dgm:t>
    </dgm:pt>
    <dgm:pt modelId="{F25B1B93-1B11-485E-BB61-DAECFB6B37AA}" type="sibTrans" cxnId="{BBBF528D-F543-4329-9C43-526702803600}">
      <dgm:prSet/>
      <dgm:spPr/>
      <dgm:t>
        <a:bodyPr/>
        <a:lstStyle/>
        <a:p>
          <a:endParaRPr lang="en-US"/>
        </a:p>
      </dgm:t>
    </dgm:pt>
    <dgm:pt modelId="{E15E13B3-AD0A-4445-92AE-21AD2AF38F0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/>
            <a:t>Cada fase añade refinamiento a las anteriores.</a:t>
          </a:r>
          <a:endParaRPr lang="en-US"/>
        </a:p>
      </dgm:t>
    </dgm:pt>
    <dgm:pt modelId="{D74963E3-5C15-45A7-A9E7-C12B81FFAA70}" type="parTrans" cxnId="{E1A2175C-1296-4002-8AD0-9BF86F159066}">
      <dgm:prSet/>
      <dgm:spPr/>
      <dgm:t>
        <a:bodyPr/>
        <a:lstStyle/>
        <a:p>
          <a:endParaRPr lang="en-US"/>
        </a:p>
      </dgm:t>
    </dgm:pt>
    <dgm:pt modelId="{14CFFF9D-B9B4-4171-9885-19D532530313}" type="sibTrans" cxnId="{E1A2175C-1296-4002-8AD0-9BF86F159066}">
      <dgm:prSet/>
      <dgm:spPr/>
      <dgm:t>
        <a:bodyPr/>
        <a:lstStyle/>
        <a:p>
          <a:endParaRPr lang="en-US"/>
        </a:p>
      </dgm:t>
    </dgm:pt>
    <dgm:pt modelId="{41DD6104-1A5A-410B-BF77-8E4E0B68C9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/>
            <a:t>Tiempo original estimado de producción: 15 semanas</a:t>
          </a:r>
          <a:endParaRPr lang="en-US"/>
        </a:p>
      </dgm:t>
    </dgm:pt>
    <dgm:pt modelId="{094DC719-E590-44F8-937A-F5A14681592E}" type="parTrans" cxnId="{45826105-A482-4B96-95BB-8092B361204A}">
      <dgm:prSet/>
      <dgm:spPr/>
      <dgm:t>
        <a:bodyPr/>
        <a:lstStyle/>
        <a:p>
          <a:endParaRPr lang="en-US"/>
        </a:p>
      </dgm:t>
    </dgm:pt>
    <dgm:pt modelId="{0B9F4293-4E10-456F-A17D-A7B23BDEA0C4}" type="sibTrans" cxnId="{45826105-A482-4B96-95BB-8092B361204A}">
      <dgm:prSet/>
      <dgm:spPr/>
      <dgm:t>
        <a:bodyPr/>
        <a:lstStyle/>
        <a:p>
          <a:endParaRPr lang="en-US"/>
        </a:p>
      </dgm:t>
    </dgm:pt>
    <dgm:pt modelId="{E148410B-74B7-4C20-9E18-7C3C65A9EFFE}" type="pres">
      <dgm:prSet presAssocID="{7D856431-6F1F-4DFE-BA4A-44073FBCF695}" presName="root" presStyleCnt="0">
        <dgm:presLayoutVars>
          <dgm:dir/>
          <dgm:resizeHandles val="exact"/>
        </dgm:presLayoutVars>
      </dgm:prSet>
      <dgm:spPr/>
    </dgm:pt>
    <dgm:pt modelId="{75F5C231-36ED-482F-8B74-0009F8867D28}" type="pres">
      <dgm:prSet presAssocID="{6D0B9F89-966C-407E-89CD-98868B76AD6A}" presName="compNode" presStyleCnt="0"/>
      <dgm:spPr/>
    </dgm:pt>
    <dgm:pt modelId="{DB353326-5645-4190-94B3-61373B958D7C}" type="pres">
      <dgm:prSet presAssocID="{6D0B9F89-966C-407E-89CD-98868B76AD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78F9C145-E13E-4F7C-98DA-92B0C9F093C3}" type="pres">
      <dgm:prSet presAssocID="{6D0B9F89-966C-407E-89CD-98868B76AD6A}" presName="iconSpace" presStyleCnt="0"/>
      <dgm:spPr/>
    </dgm:pt>
    <dgm:pt modelId="{31CEA829-473E-42DF-8AC4-E953FC7E104F}" type="pres">
      <dgm:prSet presAssocID="{6D0B9F89-966C-407E-89CD-98868B76AD6A}" presName="parTx" presStyleLbl="revTx" presStyleIdx="0" presStyleCnt="6">
        <dgm:presLayoutVars>
          <dgm:chMax val="0"/>
          <dgm:chPref val="0"/>
        </dgm:presLayoutVars>
      </dgm:prSet>
      <dgm:spPr/>
    </dgm:pt>
    <dgm:pt modelId="{9DD64884-31A0-40C3-A9FC-FEBC25010210}" type="pres">
      <dgm:prSet presAssocID="{6D0B9F89-966C-407E-89CD-98868B76AD6A}" presName="txSpace" presStyleCnt="0"/>
      <dgm:spPr/>
    </dgm:pt>
    <dgm:pt modelId="{11C20A03-F839-4C24-996B-7DF100CC3F75}" type="pres">
      <dgm:prSet presAssocID="{6D0B9F89-966C-407E-89CD-98868B76AD6A}" presName="desTx" presStyleLbl="revTx" presStyleIdx="1" presStyleCnt="6">
        <dgm:presLayoutVars/>
      </dgm:prSet>
      <dgm:spPr/>
    </dgm:pt>
    <dgm:pt modelId="{7A51D095-1A03-4073-89C8-67F7BA552FB4}" type="pres">
      <dgm:prSet presAssocID="{81EDAD9F-D16A-432D-8D90-68D0882A130B}" presName="sibTrans" presStyleCnt="0"/>
      <dgm:spPr/>
    </dgm:pt>
    <dgm:pt modelId="{02919BC5-2A24-4148-93C2-C9C4DD614E13}" type="pres">
      <dgm:prSet presAssocID="{E15E13B3-AD0A-4445-92AE-21AD2AF38F05}" presName="compNode" presStyleCnt="0"/>
      <dgm:spPr/>
    </dgm:pt>
    <dgm:pt modelId="{5F179693-62F6-4D74-AF7E-98AAF0C32BD7}" type="pres">
      <dgm:prSet presAssocID="{E15E13B3-AD0A-4445-92AE-21AD2AF38F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"/>
        </a:ext>
      </dgm:extLst>
    </dgm:pt>
    <dgm:pt modelId="{3E4A405B-5A39-4768-8105-D0210E2EB8E4}" type="pres">
      <dgm:prSet presAssocID="{E15E13B3-AD0A-4445-92AE-21AD2AF38F05}" presName="iconSpace" presStyleCnt="0"/>
      <dgm:spPr/>
    </dgm:pt>
    <dgm:pt modelId="{11493B44-4D47-419C-96B8-B823CB795D97}" type="pres">
      <dgm:prSet presAssocID="{E15E13B3-AD0A-4445-92AE-21AD2AF38F05}" presName="parTx" presStyleLbl="revTx" presStyleIdx="2" presStyleCnt="6">
        <dgm:presLayoutVars>
          <dgm:chMax val="0"/>
          <dgm:chPref val="0"/>
        </dgm:presLayoutVars>
      </dgm:prSet>
      <dgm:spPr/>
    </dgm:pt>
    <dgm:pt modelId="{1DCDD54A-8DBB-4E04-95A0-1DF60DB61961}" type="pres">
      <dgm:prSet presAssocID="{E15E13B3-AD0A-4445-92AE-21AD2AF38F05}" presName="txSpace" presStyleCnt="0"/>
      <dgm:spPr/>
    </dgm:pt>
    <dgm:pt modelId="{E724690B-269A-4D8E-A23C-41E3483DD9C3}" type="pres">
      <dgm:prSet presAssocID="{E15E13B3-AD0A-4445-92AE-21AD2AF38F05}" presName="desTx" presStyleLbl="revTx" presStyleIdx="3" presStyleCnt="6">
        <dgm:presLayoutVars/>
      </dgm:prSet>
      <dgm:spPr/>
    </dgm:pt>
    <dgm:pt modelId="{7CE20207-DBC8-4569-8A85-C695399EDC02}" type="pres">
      <dgm:prSet presAssocID="{14CFFF9D-B9B4-4171-9885-19D532530313}" presName="sibTrans" presStyleCnt="0"/>
      <dgm:spPr/>
    </dgm:pt>
    <dgm:pt modelId="{BFE796D7-F1B1-4C95-B039-EB0EAD37B1E5}" type="pres">
      <dgm:prSet presAssocID="{41DD6104-1A5A-410B-BF77-8E4E0B68C954}" presName="compNode" presStyleCnt="0"/>
      <dgm:spPr/>
    </dgm:pt>
    <dgm:pt modelId="{7632BCE1-DEDB-4191-B0F2-3DB992F16461}" type="pres">
      <dgm:prSet presAssocID="{41DD6104-1A5A-410B-BF77-8E4E0B68C95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onómetro"/>
        </a:ext>
      </dgm:extLst>
    </dgm:pt>
    <dgm:pt modelId="{506E83E2-6721-495D-AEED-B331A0762927}" type="pres">
      <dgm:prSet presAssocID="{41DD6104-1A5A-410B-BF77-8E4E0B68C954}" presName="iconSpace" presStyleCnt="0"/>
      <dgm:spPr/>
    </dgm:pt>
    <dgm:pt modelId="{9652D1A3-7B09-493C-BA44-233BED86F89F}" type="pres">
      <dgm:prSet presAssocID="{41DD6104-1A5A-410B-BF77-8E4E0B68C954}" presName="parTx" presStyleLbl="revTx" presStyleIdx="4" presStyleCnt="6">
        <dgm:presLayoutVars>
          <dgm:chMax val="0"/>
          <dgm:chPref val="0"/>
        </dgm:presLayoutVars>
      </dgm:prSet>
      <dgm:spPr/>
    </dgm:pt>
    <dgm:pt modelId="{2D16AF00-62C2-4C27-B334-7BA1F4DB4C9B}" type="pres">
      <dgm:prSet presAssocID="{41DD6104-1A5A-410B-BF77-8E4E0B68C954}" presName="txSpace" presStyleCnt="0"/>
      <dgm:spPr/>
    </dgm:pt>
    <dgm:pt modelId="{3DB3B606-F166-49B2-A24F-C7865FE6D682}" type="pres">
      <dgm:prSet presAssocID="{41DD6104-1A5A-410B-BF77-8E4E0B68C954}" presName="desTx" presStyleLbl="revTx" presStyleIdx="5" presStyleCnt="6">
        <dgm:presLayoutVars/>
      </dgm:prSet>
      <dgm:spPr/>
    </dgm:pt>
  </dgm:ptLst>
  <dgm:cxnLst>
    <dgm:cxn modelId="{45826105-A482-4B96-95BB-8092B361204A}" srcId="{7D856431-6F1F-4DFE-BA4A-44073FBCF695}" destId="{41DD6104-1A5A-410B-BF77-8E4E0B68C954}" srcOrd="2" destOrd="0" parTransId="{094DC719-E590-44F8-937A-F5A14681592E}" sibTransId="{0B9F4293-4E10-456F-A17D-A7B23BDEA0C4}"/>
    <dgm:cxn modelId="{3590E505-1D9E-44D2-A2AF-1E6F48A40FE7}" type="presOf" srcId="{F90B83EC-F6BE-439C-908A-6979AA15B11B}" destId="{11C20A03-F839-4C24-996B-7DF100CC3F75}" srcOrd="0" destOrd="7" presId="urn:microsoft.com/office/officeart/2018/2/layout/IconLabelDescriptionList"/>
    <dgm:cxn modelId="{48C26C1E-FB96-435B-AF34-7E2E76294CD3}" type="presOf" srcId="{DDC5B0CB-FC9D-44E2-93D3-AB9FB6215F67}" destId="{11C20A03-F839-4C24-996B-7DF100CC3F75}" srcOrd="0" destOrd="2" presId="urn:microsoft.com/office/officeart/2018/2/layout/IconLabelDescriptionList"/>
    <dgm:cxn modelId="{C0761535-BD43-48FF-9140-147E9051449A}" type="presOf" srcId="{E15E13B3-AD0A-4445-92AE-21AD2AF38F05}" destId="{11493B44-4D47-419C-96B8-B823CB795D97}" srcOrd="0" destOrd="0" presId="urn:microsoft.com/office/officeart/2018/2/layout/IconLabelDescriptionList"/>
    <dgm:cxn modelId="{E1A2175C-1296-4002-8AD0-9BF86F159066}" srcId="{7D856431-6F1F-4DFE-BA4A-44073FBCF695}" destId="{E15E13B3-AD0A-4445-92AE-21AD2AF38F05}" srcOrd="1" destOrd="0" parTransId="{D74963E3-5C15-45A7-A9E7-C12B81FFAA70}" sibTransId="{14CFFF9D-B9B4-4171-9885-19D532530313}"/>
    <dgm:cxn modelId="{7C8CBE66-7FD9-4B4B-B88D-7AEA3F579503}" type="presOf" srcId="{473BD6A6-5B3A-4D10-A87A-50626AA9CA2C}" destId="{11C20A03-F839-4C24-996B-7DF100CC3F75}" srcOrd="0" destOrd="0" presId="urn:microsoft.com/office/officeart/2018/2/layout/IconLabelDescriptionList"/>
    <dgm:cxn modelId="{F0B1294F-F0D1-47F9-8E55-8837A2C5BD5A}" type="presOf" srcId="{65DA6385-EC0B-4BC6-8FDB-BFD0DEEF5C00}" destId="{11C20A03-F839-4C24-996B-7DF100CC3F75}" srcOrd="0" destOrd="5" presId="urn:microsoft.com/office/officeart/2018/2/layout/IconLabelDescriptionList"/>
    <dgm:cxn modelId="{DF9DDF50-8864-4045-96F6-17ACF25640B4}" srcId="{6D0B9F89-966C-407E-89CD-98868B76AD6A}" destId="{B89EF155-148F-4015-B9F4-76BA47EA7DB1}" srcOrd="6" destOrd="0" parTransId="{137EEC33-D321-4DF6-8D53-19785936355B}" sibTransId="{569C77F5-7CC1-40AE-A76D-A779AF880334}"/>
    <dgm:cxn modelId="{65A4FE51-5723-4B95-9805-7482D5E52E8C}" type="presOf" srcId="{41DD6104-1A5A-410B-BF77-8E4E0B68C954}" destId="{9652D1A3-7B09-493C-BA44-233BED86F89F}" srcOrd="0" destOrd="0" presId="urn:microsoft.com/office/officeart/2018/2/layout/IconLabelDescriptionList"/>
    <dgm:cxn modelId="{0D121E73-BB9B-4354-BFB5-995EEC5BDE7F}" type="presOf" srcId="{7D856431-6F1F-4DFE-BA4A-44073FBCF695}" destId="{E148410B-74B7-4C20-9E18-7C3C65A9EFFE}" srcOrd="0" destOrd="0" presId="urn:microsoft.com/office/officeart/2018/2/layout/IconLabelDescriptionList"/>
    <dgm:cxn modelId="{BBBF528D-F543-4329-9C43-526702803600}" srcId="{6D0B9F89-966C-407E-89CD-98868B76AD6A}" destId="{F90B83EC-F6BE-439C-908A-6979AA15B11B}" srcOrd="7" destOrd="0" parTransId="{8BE6FF1C-51BC-442E-A9FE-8E7ED077FBF5}" sibTransId="{F25B1B93-1B11-485E-BB61-DAECFB6B37AA}"/>
    <dgm:cxn modelId="{58DA0D8E-A2AE-411B-9C34-D2A1766DDBA5}" srcId="{6D0B9F89-966C-407E-89CD-98868B76AD6A}" destId="{4224B85C-5768-4477-8F4A-B2DACBFBCA5E}" srcOrd="3" destOrd="0" parTransId="{DE238CEF-6DCC-4D56-9C7E-6459E50985D2}" sibTransId="{A7F4182E-C07E-492D-B6F8-E5753D03403D}"/>
    <dgm:cxn modelId="{F80D3197-5EA9-4B15-AED7-665D59EE713B}" type="presOf" srcId="{552889DA-0B3C-45F9-A968-A7FE153DDABA}" destId="{11C20A03-F839-4C24-996B-7DF100CC3F75}" srcOrd="0" destOrd="1" presId="urn:microsoft.com/office/officeart/2018/2/layout/IconLabelDescriptionList"/>
    <dgm:cxn modelId="{ADD476A1-2DBB-40C6-BCE9-DFB8C09CA4A7}" srcId="{6D0B9F89-966C-407E-89CD-98868B76AD6A}" destId="{65DA6385-EC0B-4BC6-8FDB-BFD0DEEF5C00}" srcOrd="5" destOrd="0" parTransId="{0AE046F8-2B51-45F0-90A7-9F7F9178B5EB}" sibTransId="{C56B848E-26DA-4BF7-9377-F4435B9CF10B}"/>
    <dgm:cxn modelId="{332BE1B2-40B8-4E93-BCAD-F64D948EB9F3}" type="presOf" srcId="{E78F69A7-2941-45AE-B028-E97B8F709E06}" destId="{11C20A03-F839-4C24-996B-7DF100CC3F75}" srcOrd="0" destOrd="4" presId="urn:microsoft.com/office/officeart/2018/2/layout/IconLabelDescriptionList"/>
    <dgm:cxn modelId="{CC0DD0B4-2C1B-4E0A-8C66-F5CDA436823E}" srcId="{6D0B9F89-966C-407E-89CD-98868B76AD6A}" destId="{DDC5B0CB-FC9D-44E2-93D3-AB9FB6215F67}" srcOrd="2" destOrd="0" parTransId="{A47E511D-2512-4626-A24D-C8AC7E0BF125}" sibTransId="{F27158D1-AA12-44BD-BDD0-BEA509471DF3}"/>
    <dgm:cxn modelId="{51CB4AC9-4D0F-4D82-8FC7-36874F2F773F}" srcId="{6D0B9F89-966C-407E-89CD-98868B76AD6A}" destId="{E78F69A7-2941-45AE-B028-E97B8F709E06}" srcOrd="4" destOrd="0" parTransId="{875994BE-4D86-4716-8328-35D0D79D59A7}" sibTransId="{15032C7C-E551-469C-BD2A-3539C3AA7A47}"/>
    <dgm:cxn modelId="{F07BF1D2-99E1-4C67-89C6-3F40411C702E}" type="presOf" srcId="{B89EF155-148F-4015-B9F4-76BA47EA7DB1}" destId="{11C20A03-F839-4C24-996B-7DF100CC3F75}" srcOrd="0" destOrd="6" presId="urn:microsoft.com/office/officeart/2018/2/layout/IconLabelDescriptionList"/>
    <dgm:cxn modelId="{BD0A03D6-678A-4D4D-B16D-ADD6DA112F59}" type="presOf" srcId="{6D0B9F89-966C-407E-89CD-98868B76AD6A}" destId="{31CEA829-473E-42DF-8AC4-E953FC7E104F}" srcOrd="0" destOrd="0" presId="urn:microsoft.com/office/officeart/2018/2/layout/IconLabelDescriptionList"/>
    <dgm:cxn modelId="{106C3BE1-538C-4E15-8565-C4968A305CBA}" srcId="{6D0B9F89-966C-407E-89CD-98868B76AD6A}" destId="{473BD6A6-5B3A-4D10-A87A-50626AA9CA2C}" srcOrd="0" destOrd="0" parTransId="{AAF28E2E-DD1C-4198-BE19-EA3BE7E03EF2}" sibTransId="{6F2995D4-B5A6-46DB-A5EF-64524C9F0040}"/>
    <dgm:cxn modelId="{2AB58DE3-6E6C-45A2-97A5-C579E9E1172F}" type="presOf" srcId="{4224B85C-5768-4477-8F4A-B2DACBFBCA5E}" destId="{11C20A03-F839-4C24-996B-7DF100CC3F75}" srcOrd="0" destOrd="3" presId="urn:microsoft.com/office/officeart/2018/2/layout/IconLabelDescriptionList"/>
    <dgm:cxn modelId="{D6E57AEF-0489-4CBF-AEA8-4DCE9D6FA94D}" srcId="{7D856431-6F1F-4DFE-BA4A-44073FBCF695}" destId="{6D0B9F89-966C-407E-89CD-98868B76AD6A}" srcOrd="0" destOrd="0" parTransId="{8D204C5A-4BF2-4A26-9239-D3BAC3219F50}" sibTransId="{81EDAD9F-D16A-432D-8D90-68D0882A130B}"/>
    <dgm:cxn modelId="{659700FC-7E33-49EE-9475-403A7FAA401F}" srcId="{6D0B9F89-966C-407E-89CD-98868B76AD6A}" destId="{552889DA-0B3C-45F9-A968-A7FE153DDABA}" srcOrd="1" destOrd="0" parTransId="{69FDBD33-4AA1-4115-9F0C-CAC6E52B8724}" sibTransId="{BBCB685A-8815-45D2-8B3E-FF1BB503F8D1}"/>
    <dgm:cxn modelId="{DE3FC297-8AD4-4022-AF31-624B686DDD49}" type="presParOf" srcId="{E148410B-74B7-4C20-9E18-7C3C65A9EFFE}" destId="{75F5C231-36ED-482F-8B74-0009F8867D28}" srcOrd="0" destOrd="0" presId="urn:microsoft.com/office/officeart/2018/2/layout/IconLabelDescriptionList"/>
    <dgm:cxn modelId="{C6366C0C-52DE-4412-B053-A4CD795C3BCA}" type="presParOf" srcId="{75F5C231-36ED-482F-8B74-0009F8867D28}" destId="{DB353326-5645-4190-94B3-61373B958D7C}" srcOrd="0" destOrd="0" presId="urn:microsoft.com/office/officeart/2018/2/layout/IconLabelDescriptionList"/>
    <dgm:cxn modelId="{275F633E-DD8E-42DF-B8CD-B83F6A6C12C6}" type="presParOf" srcId="{75F5C231-36ED-482F-8B74-0009F8867D28}" destId="{78F9C145-E13E-4F7C-98DA-92B0C9F093C3}" srcOrd="1" destOrd="0" presId="urn:microsoft.com/office/officeart/2018/2/layout/IconLabelDescriptionList"/>
    <dgm:cxn modelId="{2AE4520E-4C8E-4C9C-BC46-067CD320B992}" type="presParOf" srcId="{75F5C231-36ED-482F-8B74-0009F8867D28}" destId="{31CEA829-473E-42DF-8AC4-E953FC7E104F}" srcOrd="2" destOrd="0" presId="urn:microsoft.com/office/officeart/2018/2/layout/IconLabelDescriptionList"/>
    <dgm:cxn modelId="{C79D05A6-6118-4E64-8CAB-0C5E3519CD3F}" type="presParOf" srcId="{75F5C231-36ED-482F-8B74-0009F8867D28}" destId="{9DD64884-31A0-40C3-A9FC-FEBC25010210}" srcOrd="3" destOrd="0" presId="urn:microsoft.com/office/officeart/2018/2/layout/IconLabelDescriptionList"/>
    <dgm:cxn modelId="{D670DBEE-4898-4374-8DFF-6937E2F59920}" type="presParOf" srcId="{75F5C231-36ED-482F-8B74-0009F8867D28}" destId="{11C20A03-F839-4C24-996B-7DF100CC3F75}" srcOrd="4" destOrd="0" presId="urn:microsoft.com/office/officeart/2018/2/layout/IconLabelDescriptionList"/>
    <dgm:cxn modelId="{3919FEB6-1EBB-430D-9B7D-9F872B193D89}" type="presParOf" srcId="{E148410B-74B7-4C20-9E18-7C3C65A9EFFE}" destId="{7A51D095-1A03-4073-89C8-67F7BA552FB4}" srcOrd="1" destOrd="0" presId="urn:microsoft.com/office/officeart/2018/2/layout/IconLabelDescriptionList"/>
    <dgm:cxn modelId="{4DABA3EA-1B8B-48B1-89E8-97D9C508F566}" type="presParOf" srcId="{E148410B-74B7-4C20-9E18-7C3C65A9EFFE}" destId="{02919BC5-2A24-4148-93C2-C9C4DD614E13}" srcOrd="2" destOrd="0" presId="urn:microsoft.com/office/officeart/2018/2/layout/IconLabelDescriptionList"/>
    <dgm:cxn modelId="{25C291A4-4D30-4B24-BCBA-B7C388DD2260}" type="presParOf" srcId="{02919BC5-2A24-4148-93C2-C9C4DD614E13}" destId="{5F179693-62F6-4D74-AF7E-98AAF0C32BD7}" srcOrd="0" destOrd="0" presId="urn:microsoft.com/office/officeart/2018/2/layout/IconLabelDescriptionList"/>
    <dgm:cxn modelId="{B19567C3-FE89-42F7-8E17-0067D8C50B23}" type="presParOf" srcId="{02919BC5-2A24-4148-93C2-C9C4DD614E13}" destId="{3E4A405B-5A39-4768-8105-D0210E2EB8E4}" srcOrd="1" destOrd="0" presId="urn:microsoft.com/office/officeart/2018/2/layout/IconLabelDescriptionList"/>
    <dgm:cxn modelId="{3A3BB832-CF46-4C1D-84CE-7356B64079B4}" type="presParOf" srcId="{02919BC5-2A24-4148-93C2-C9C4DD614E13}" destId="{11493B44-4D47-419C-96B8-B823CB795D97}" srcOrd="2" destOrd="0" presId="urn:microsoft.com/office/officeart/2018/2/layout/IconLabelDescriptionList"/>
    <dgm:cxn modelId="{9EF5086D-FAE7-45D8-B2C5-1BCD46417897}" type="presParOf" srcId="{02919BC5-2A24-4148-93C2-C9C4DD614E13}" destId="{1DCDD54A-8DBB-4E04-95A0-1DF60DB61961}" srcOrd="3" destOrd="0" presId="urn:microsoft.com/office/officeart/2018/2/layout/IconLabelDescriptionList"/>
    <dgm:cxn modelId="{303B2259-2AF8-4427-8ED7-456BE7290C72}" type="presParOf" srcId="{02919BC5-2A24-4148-93C2-C9C4DD614E13}" destId="{E724690B-269A-4D8E-A23C-41E3483DD9C3}" srcOrd="4" destOrd="0" presId="urn:microsoft.com/office/officeart/2018/2/layout/IconLabelDescriptionList"/>
    <dgm:cxn modelId="{590C9E03-AFA5-4FA3-B14D-48D35734B64A}" type="presParOf" srcId="{E148410B-74B7-4C20-9E18-7C3C65A9EFFE}" destId="{7CE20207-DBC8-4569-8A85-C695399EDC02}" srcOrd="3" destOrd="0" presId="urn:microsoft.com/office/officeart/2018/2/layout/IconLabelDescriptionList"/>
    <dgm:cxn modelId="{76FEE5B1-A114-4B1B-97FE-71344978B02A}" type="presParOf" srcId="{E148410B-74B7-4C20-9E18-7C3C65A9EFFE}" destId="{BFE796D7-F1B1-4C95-B039-EB0EAD37B1E5}" srcOrd="4" destOrd="0" presId="urn:microsoft.com/office/officeart/2018/2/layout/IconLabelDescriptionList"/>
    <dgm:cxn modelId="{010F167C-1B2F-4524-9118-5ABCB6FB0CDF}" type="presParOf" srcId="{BFE796D7-F1B1-4C95-B039-EB0EAD37B1E5}" destId="{7632BCE1-DEDB-4191-B0F2-3DB992F16461}" srcOrd="0" destOrd="0" presId="urn:microsoft.com/office/officeart/2018/2/layout/IconLabelDescriptionList"/>
    <dgm:cxn modelId="{60442AFE-E794-42CA-9887-0C3BFF052852}" type="presParOf" srcId="{BFE796D7-F1B1-4C95-B039-EB0EAD37B1E5}" destId="{506E83E2-6721-495D-AEED-B331A0762927}" srcOrd="1" destOrd="0" presId="urn:microsoft.com/office/officeart/2018/2/layout/IconLabelDescriptionList"/>
    <dgm:cxn modelId="{E83D89F4-D14B-4EDA-80AE-C0D302380C92}" type="presParOf" srcId="{BFE796D7-F1B1-4C95-B039-EB0EAD37B1E5}" destId="{9652D1A3-7B09-493C-BA44-233BED86F89F}" srcOrd="2" destOrd="0" presId="urn:microsoft.com/office/officeart/2018/2/layout/IconLabelDescriptionList"/>
    <dgm:cxn modelId="{C5C65218-6953-4A1A-9D74-A1BEBA0185DB}" type="presParOf" srcId="{BFE796D7-F1B1-4C95-B039-EB0EAD37B1E5}" destId="{2D16AF00-62C2-4C27-B334-7BA1F4DB4C9B}" srcOrd="3" destOrd="0" presId="urn:microsoft.com/office/officeart/2018/2/layout/IconLabelDescriptionList"/>
    <dgm:cxn modelId="{38A4D505-3636-46D8-AE3F-7A971B71C886}" type="presParOf" srcId="{BFE796D7-F1B1-4C95-B039-EB0EAD37B1E5}" destId="{3DB3B606-F166-49B2-A24F-C7865FE6D68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FFCC92-2EE2-4DBD-BC2E-70A404AA66F5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10B6D-8E76-4978-8D23-28A2FC7BAD25}">
      <dgm:prSet/>
      <dgm:spPr/>
      <dgm:t>
        <a:bodyPr/>
        <a:lstStyle/>
        <a:p>
          <a:r>
            <a:rPr lang="es-ES" dirty="0"/>
            <a:t>Git</a:t>
          </a:r>
          <a:endParaRPr lang="en-US" dirty="0"/>
        </a:p>
      </dgm:t>
    </dgm:pt>
    <dgm:pt modelId="{E29150E0-E0C2-4027-B07D-76944EFD99F2}" type="parTrans" cxnId="{08AE86EC-9692-4B7B-AE63-152E007C0B51}">
      <dgm:prSet/>
      <dgm:spPr/>
      <dgm:t>
        <a:bodyPr/>
        <a:lstStyle/>
        <a:p>
          <a:endParaRPr lang="en-US"/>
        </a:p>
      </dgm:t>
    </dgm:pt>
    <dgm:pt modelId="{A87CCD36-1DD4-4340-8F61-ED7BACE6D88A}" type="sibTrans" cxnId="{08AE86EC-9692-4B7B-AE63-152E007C0B51}">
      <dgm:prSet/>
      <dgm:spPr/>
      <dgm:t>
        <a:bodyPr/>
        <a:lstStyle/>
        <a:p>
          <a:endParaRPr lang="en-US"/>
        </a:p>
      </dgm:t>
    </dgm:pt>
    <dgm:pt modelId="{684953F4-C54A-483A-A31F-D73785679BE8}">
      <dgm:prSet/>
      <dgm:spPr/>
      <dgm:t>
        <a:bodyPr/>
        <a:lstStyle/>
        <a:p>
          <a:r>
            <a:rPr lang="es-ES" dirty="0" err="1"/>
            <a:t>KiCad</a:t>
          </a:r>
          <a:endParaRPr lang="en-US" dirty="0"/>
        </a:p>
      </dgm:t>
    </dgm:pt>
    <dgm:pt modelId="{84853D6A-24A3-4960-99B0-17130DF02ED7}" type="parTrans" cxnId="{4EECB9A5-3413-4698-93B7-13706F064DB8}">
      <dgm:prSet/>
      <dgm:spPr/>
      <dgm:t>
        <a:bodyPr/>
        <a:lstStyle/>
        <a:p>
          <a:endParaRPr lang="en-US"/>
        </a:p>
      </dgm:t>
    </dgm:pt>
    <dgm:pt modelId="{EF388C71-4A3D-485D-8303-61F304AC4B95}" type="sibTrans" cxnId="{4EECB9A5-3413-4698-93B7-13706F064DB8}">
      <dgm:prSet/>
      <dgm:spPr/>
      <dgm:t>
        <a:bodyPr/>
        <a:lstStyle/>
        <a:p>
          <a:endParaRPr lang="en-US"/>
        </a:p>
      </dgm:t>
    </dgm:pt>
    <dgm:pt modelId="{73121745-E7B9-4335-A23B-D8AD7F57F6DA}">
      <dgm:prSet/>
      <dgm:spPr/>
      <dgm:t>
        <a:bodyPr/>
        <a:lstStyle/>
        <a:p>
          <a:r>
            <a:rPr lang="es-ES"/>
            <a:t>FreeCad</a:t>
          </a:r>
          <a:endParaRPr lang="en-US"/>
        </a:p>
      </dgm:t>
    </dgm:pt>
    <dgm:pt modelId="{E352163A-1808-4434-9553-A8055EACD6EF}" type="parTrans" cxnId="{47C37300-3A81-4104-96FF-D4B0A56641B9}">
      <dgm:prSet/>
      <dgm:spPr/>
      <dgm:t>
        <a:bodyPr/>
        <a:lstStyle/>
        <a:p>
          <a:endParaRPr lang="en-US"/>
        </a:p>
      </dgm:t>
    </dgm:pt>
    <dgm:pt modelId="{02AC008B-01BA-4C4D-A1DE-7299FE1A8E34}" type="sibTrans" cxnId="{47C37300-3A81-4104-96FF-D4B0A56641B9}">
      <dgm:prSet/>
      <dgm:spPr/>
      <dgm:t>
        <a:bodyPr/>
        <a:lstStyle/>
        <a:p>
          <a:endParaRPr lang="en-US"/>
        </a:p>
      </dgm:t>
    </dgm:pt>
    <dgm:pt modelId="{239CA11A-5A95-4A39-AEFF-482BAB80FF80}">
      <dgm:prSet/>
      <dgm:spPr/>
      <dgm:t>
        <a:bodyPr/>
        <a:lstStyle/>
        <a:p>
          <a:r>
            <a:rPr lang="es-ES" dirty="0" err="1"/>
            <a:t>Ultimaker</a:t>
          </a:r>
          <a:r>
            <a:rPr lang="es-ES" dirty="0"/>
            <a:t> Cura </a:t>
          </a:r>
          <a:endParaRPr lang="en-US" dirty="0"/>
        </a:p>
      </dgm:t>
    </dgm:pt>
    <dgm:pt modelId="{41CC8735-3865-432D-BA80-10EEC888BFA7}" type="parTrans" cxnId="{41E24211-E339-4E57-9A78-0D58D771E0A6}">
      <dgm:prSet/>
      <dgm:spPr/>
      <dgm:t>
        <a:bodyPr/>
        <a:lstStyle/>
        <a:p>
          <a:endParaRPr lang="en-US"/>
        </a:p>
      </dgm:t>
    </dgm:pt>
    <dgm:pt modelId="{FC2582A3-C7A7-4660-B310-D1741F1FEBE6}" type="sibTrans" cxnId="{41E24211-E339-4E57-9A78-0D58D771E0A6}">
      <dgm:prSet/>
      <dgm:spPr/>
      <dgm:t>
        <a:bodyPr/>
        <a:lstStyle/>
        <a:p>
          <a:endParaRPr lang="en-US"/>
        </a:p>
      </dgm:t>
    </dgm:pt>
    <dgm:pt modelId="{EB5210B5-B851-413A-93B4-CBD565F31012}">
      <dgm:prSet/>
      <dgm:spPr/>
      <dgm:t>
        <a:bodyPr/>
        <a:lstStyle/>
        <a:p>
          <a:r>
            <a:rPr lang="es-ES" dirty="0"/>
            <a:t>Visual Studio </a:t>
          </a:r>
          <a:r>
            <a:rPr lang="es-ES" dirty="0" err="1"/>
            <a:t>Code</a:t>
          </a:r>
          <a:endParaRPr lang="en-US" dirty="0"/>
        </a:p>
      </dgm:t>
    </dgm:pt>
    <dgm:pt modelId="{17DEAE28-006E-4EBC-89D8-574EB65E9F26}" type="parTrans" cxnId="{CBD9A040-3D68-4434-95BD-A80CC0002FF2}">
      <dgm:prSet/>
      <dgm:spPr/>
      <dgm:t>
        <a:bodyPr/>
        <a:lstStyle/>
        <a:p>
          <a:endParaRPr lang="en-US"/>
        </a:p>
      </dgm:t>
    </dgm:pt>
    <dgm:pt modelId="{4CF1195C-2186-46EA-B3C9-96377CB56A7A}" type="sibTrans" cxnId="{CBD9A040-3D68-4434-95BD-A80CC0002FF2}">
      <dgm:prSet/>
      <dgm:spPr/>
      <dgm:t>
        <a:bodyPr/>
        <a:lstStyle/>
        <a:p>
          <a:endParaRPr lang="en-US"/>
        </a:p>
      </dgm:t>
    </dgm:pt>
    <dgm:pt modelId="{80D8405D-DE6B-43AD-9EB6-B0B9D154A045}">
      <dgm:prSet/>
      <dgm:spPr/>
      <dgm:t>
        <a:bodyPr/>
        <a:lstStyle/>
        <a:p>
          <a:r>
            <a:rPr lang="es-ES" dirty="0"/>
            <a:t>¿</a:t>
          </a:r>
          <a:r>
            <a:rPr lang="es-ES" dirty="0" err="1"/>
            <a:t>Thingsboard</a:t>
          </a:r>
          <a:r>
            <a:rPr lang="es-ES" dirty="0"/>
            <a:t>?</a:t>
          </a:r>
          <a:endParaRPr lang="en-US" dirty="0"/>
        </a:p>
      </dgm:t>
    </dgm:pt>
    <dgm:pt modelId="{A3DCC00A-45C3-4404-BECC-B50A29474F31}" type="parTrans" cxnId="{25589752-EC30-46F9-A4A3-62C0B7E658A9}">
      <dgm:prSet/>
      <dgm:spPr/>
      <dgm:t>
        <a:bodyPr/>
        <a:lstStyle/>
        <a:p>
          <a:endParaRPr lang="en-US"/>
        </a:p>
      </dgm:t>
    </dgm:pt>
    <dgm:pt modelId="{4E49EDBC-9B16-420C-B9AD-7AC94503BFCE}" type="sibTrans" cxnId="{25589752-EC30-46F9-A4A3-62C0B7E658A9}">
      <dgm:prSet/>
      <dgm:spPr/>
      <dgm:t>
        <a:bodyPr/>
        <a:lstStyle/>
        <a:p>
          <a:endParaRPr lang="en-US"/>
        </a:p>
      </dgm:t>
    </dgm:pt>
    <dgm:pt modelId="{13423F9D-4346-481F-A204-EB9BB023AE5B}" type="pres">
      <dgm:prSet presAssocID="{2EFFCC92-2EE2-4DBD-BC2E-70A404AA66F5}" presName="diagram" presStyleCnt="0">
        <dgm:presLayoutVars>
          <dgm:dir/>
          <dgm:resizeHandles val="exact"/>
        </dgm:presLayoutVars>
      </dgm:prSet>
      <dgm:spPr/>
    </dgm:pt>
    <dgm:pt modelId="{B0CB0BA5-8DB4-41C7-8B65-705711CE5310}" type="pres">
      <dgm:prSet presAssocID="{63B10B6D-8E76-4978-8D23-28A2FC7BAD25}" presName="arrow" presStyleLbl="node1" presStyleIdx="0" presStyleCnt="6" custAng="19185854">
        <dgm:presLayoutVars>
          <dgm:bulletEnabled val="1"/>
        </dgm:presLayoutVars>
      </dgm:prSet>
      <dgm:spPr/>
    </dgm:pt>
    <dgm:pt modelId="{2EE8EDA8-70FF-449F-9FE6-C4DD9C140A4D}" type="pres">
      <dgm:prSet presAssocID="{684953F4-C54A-483A-A31F-D73785679BE8}" presName="arrow" presStyleLbl="node1" presStyleIdx="1" presStyleCnt="6" custAng="19185854">
        <dgm:presLayoutVars>
          <dgm:bulletEnabled val="1"/>
        </dgm:presLayoutVars>
      </dgm:prSet>
      <dgm:spPr/>
    </dgm:pt>
    <dgm:pt modelId="{BF12FFFA-5482-4559-AB90-F234D838B998}" type="pres">
      <dgm:prSet presAssocID="{73121745-E7B9-4335-A23B-D8AD7F57F6DA}" presName="arrow" presStyleLbl="node1" presStyleIdx="2" presStyleCnt="6" custAng="19185854">
        <dgm:presLayoutVars>
          <dgm:bulletEnabled val="1"/>
        </dgm:presLayoutVars>
      </dgm:prSet>
      <dgm:spPr/>
    </dgm:pt>
    <dgm:pt modelId="{EA1506CD-2F87-4CD7-A621-F623FCDBF790}" type="pres">
      <dgm:prSet presAssocID="{239CA11A-5A95-4A39-AEFF-482BAB80FF80}" presName="arrow" presStyleLbl="node1" presStyleIdx="3" presStyleCnt="6" custAng="19185854">
        <dgm:presLayoutVars>
          <dgm:bulletEnabled val="1"/>
        </dgm:presLayoutVars>
      </dgm:prSet>
      <dgm:spPr/>
    </dgm:pt>
    <dgm:pt modelId="{C115CE58-C184-495C-BB41-825D3981CC61}" type="pres">
      <dgm:prSet presAssocID="{EB5210B5-B851-413A-93B4-CBD565F31012}" presName="arrow" presStyleLbl="node1" presStyleIdx="4" presStyleCnt="6" custAng="19185854">
        <dgm:presLayoutVars>
          <dgm:bulletEnabled val="1"/>
        </dgm:presLayoutVars>
      </dgm:prSet>
      <dgm:spPr/>
    </dgm:pt>
    <dgm:pt modelId="{5832D768-F98D-4C96-AB21-2EE7F43BF624}" type="pres">
      <dgm:prSet presAssocID="{80D8405D-DE6B-43AD-9EB6-B0B9D154A045}" presName="arrow" presStyleLbl="node1" presStyleIdx="5" presStyleCnt="6" custAng="19185854">
        <dgm:presLayoutVars>
          <dgm:bulletEnabled val="1"/>
        </dgm:presLayoutVars>
      </dgm:prSet>
      <dgm:spPr/>
    </dgm:pt>
  </dgm:ptLst>
  <dgm:cxnLst>
    <dgm:cxn modelId="{47C37300-3A81-4104-96FF-D4B0A56641B9}" srcId="{2EFFCC92-2EE2-4DBD-BC2E-70A404AA66F5}" destId="{73121745-E7B9-4335-A23B-D8AD7F57F6DA}" srcOrd="2" destOrd="0" parTransId="{E352163A-1808-4434-9553-A8055EACD6EF}" sibTransId="{02AC008B-01BA-4C4D-A1DE-7299FE1A8E34}"/>
    <dgm:cxn modelId="{41E24211-E339-4E57-9A78-0D58D771E0A6}" srcId="{2EFFCC92-2EE2-4DBD-BC2E-70A404AA66F5}" destId="{239CA11A-5A95-4A39-AEFF-482BAB80FF80}" srcOrd="3" destOrd="0" parTransId="{41CC8735-3865-432D-BA80-10EEC888BFA7}" sibTransId="{FC2582A3-C7A7-4660-B310-D1741F1FEBE6}"/>
    <dgm:cxn modelId="{6D0EC812-293D-4498-A727-84F03BF2B9CD}" type="presOf" srcId="{73121745-E7B9-4335-A23B-D8AD7F57F6DA}" destId="{BF12FFFA-5482-4559-AB90-F234D838B998}" srcOrd="0" destOrd="0" presId="urn:microsoft.com/office/officeart/2005/8/layout/arrow5"/>
    <dgm:cxn modelId="{CBD9A040-3D68-4434-95BD-A80CC0002FF2}" srcId="{2EFFCC92-2EE2-4DBD-BC2E-70A404AA66F5}" destId="{EB5210B5-B851-413A-93B4-CBD565F31012}" srcOrd="4" destOrd="0" parTransId="{17DEAE28-006E-4EBC-89D8-574EB65E9F26}" sibTransId="{4CF1195C-2186-46EA-B3C9-96377CB56A7A}"/>
    <dgm:cxn modelId="{25589752-EC30-46F9-A4A3-62C0B7E658A9}" srcId="{2EFFCC92-2EE2-4DBD-BC2E-70A404AA66F5}" destId="{80D8405D-DE6B-43AD-9EB6-B0B9D154A045}" srcOrd="5" destOrd="0" parTransId="{A3DCC00A-45C3-4404-BECC-B50A29474F31}" sibTransId="{4E49EDBC-9B16-420C-B9AD-7AC94503BFCE}"/>
    <dgm:cxn modelId="{7892E752-31D1-40AD-B6B0-0D95E55E3904}" type="presOf" srcId="{684953F4-C54A-483A-A31F-D73785679BE8}" destId="{2EE8EDA8-70FF-449F-9FE6-C4DD9C140A4D}" srcOrd="0" destOrd="0" presId="urn:microsoft.com/office/officeart/2005/8/layout/arrow5"/>
    <dgm:cxn modelId="{E61D507D-C936-4DC6-BC69-2C10FC83D1B7}" type="presOf" srcId="{63B10B6D-8E76-4978-8D23-28A2FC7BAD25}" destId="{B0CB0BA5-8DB4-41C7-8B65-705711CE5310}" srcOrd="0" destOrd="0" presId="urn:microsoft.com/office/officeart/2005/8/layout/arrow5"/>
    <dgm:cxn modelId="{659B9C86-76A8-4AEC-9E02-3E31CD1B4849}" type="presOf" srcId="{239CA11A-5A95-4A39-AEFF-482BAB80FF80}" destId="{EA1506CD-2F87-4CD7-A621-F623FCDBF790}" srcOrd="0" destOrd="0" presId="urn:microsoft.com/office/officeart/2005/8/layout/arrow5"/>
    <dgm:cxn modelId="{8CF41E9C-FF14-4631-ADB6-8C19AF3016D8}" type="presOf" srcId="{80D8405D-DE6B-43AD-9EB6-B0B9D154A045}" destId="{5832D768-F98D-4C96-AB21-2EE7F43BF624}" srcOrd="0" destOrd="0" presId="urn:microsoft.com/office/officeart/2005/8/layout/arrow5"/>
    <dgm:cxn modelId="{CEC70A9E-752D-4BD8-8E30-84EAE1A63A64}" type="presOf" srcId="{2EFFCC92-2EE2-4DBD-BC2E-70A404AA66F5}" destId="{13423F9D-4346-481F-A204-EB9BB023AE5B}" srcOrd="0" destOrd="0" presId="urn:microsoft.com/office/officeart/2005/8/layout/arrow5"/>
    <dgm:cxn modelId="{4EECB9A5-3413-4698-93B7-13706F064DB8}" srcId="{2EFFCC92-2EE2-4DBD-BC2E-70A404AA66F5}" destId="{684953F4-C54A-483A-A31F-D73785679BE8}" srcOrd="1" destOrd="0" parTransId="{84853D6A-24A3-4960-99B0-17130DF02ED7}" sibTransId="{EF388C71-4A3D-485D-8303-61F304AC4B95}"/>
    <dgm:cxn modelId="{08AE86EC-9692-4B7B-AE63-152E007C0B51}" srcId="{2EFFCC92-2EE2-4DBD-BC2E-70A404AA66F5}" destId="{63B10B6D-8E76-4978-8D23-28A2FC7BAD25}" srcOrd="0" destOrd="0" parTransId="{E29150E0-E0C2-4027-B07D-76944EFD99F2}" sibTransId="{A87CCD36-1DD4-4340-8F61-ED7BACE6D88A}"/>
    <dgm:cxn modelId="{B072B2FD-E8F3-4E9C-985C-306E2433C735}" type="presOf" srcId="{EB5210B5-B851-413A-93B4-CBD565F31012}" destId="{C115CE58-C184-495C-BB41-825D3981CC61}" srcOrd="0" destOrd="0" presId="urn:microsoft.com/office/officeart/2005/8/layout/arrow5"/>
    <dgm:cxn modelId="{5F4523CA-557B-4414-9A78-A73331F89B3E}" type="presParOf" srcId="{13423F9D-4346-481F-A204-EB9BB023AE5B}" destId="{B0CB0BA5-8DB4-41C7-8B65-705711CE5310}" srcOrd="0" destOrd="0" presId="urn:microsoft.com/office/officeart/2005/8/layout/arrow5"/>
    <dgm:cxn modelId="{5A137846-5114-4E88-9EA4-FBB08AE0854D}" type="presParOf" srcId="{13423F9D-4346-481F-A204-EB9BB023AE5B}" destId="{2EE8EDA8-70FF-449F-9FE6-C4DD9C140A4D}" srcOrd="1" destOrd="0" presId="urn:microsoft.com/office/officeart/2005/8/layout/arrow5"/>
    <dgm:cxn modelId="{486356FA-7240-4260-81C6-640AAA4ADA24}" type="presParOf" srcId="{13423F9D-4346-481F-A204-EB9BB023AE5B}" destId="{BF12FFFA-5482-4559-AB90-F234D838B998}" srcOrd="2" destOrd="0" presId="urn:microsoft.com/office/officeart/2005/8/layout/arrow5"/>
    <dgm:cxn modelId="{15431A64-B498-46F7-B2D2-3427A84EE036}" type="presParOf" srcId="{13423F9D-4346-481F-A204-EB9BB023AE5B}" destId="{EA1506CD-2F87-4CD7-A621-F623FCDBF790}" srcOrd="3" destOrd="0" presId="urn:microsoft.com/office/officeart/2005/8/layout/arrow5"/>
    <dgm:cxn modelId="{BDF8089F-B2D1-4D35-87F3-6DB2C148EB05}" type="presParOf" srcId="{13423F9D-4346-481F-A204-EB9BB023AE5B}" destId="{C115CE58-C184-495C-BB41-825D3981CC61}" srcOrd="4" destOrd="0" presId="urn:microsoft.com/office/officeart/2005/8/layout/arrow5"/>
    <dgm:cxn modelId="{F9653F59-B7C5-44D2-8898-9FFB4202B186}" type="presParOf" srcId="{13423F9D-4346-481F-A204-EB9BB023AE5B}" destId="{5832D768-F98D-4C96-AB21-2EE7F43BF624}" srcOrd="5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353326-5645-4190-94B3-61373B958D7C}">
      <dsp:nvSpPr>
        <dsp:cNvPr id="0" name=""/>
        <dsp:cNvSpPr/>
      </dsp:nvSpPr>
      <dsp:spPr>
        <a:xfrm>
          <a:off x="5527" y="377236"/>
          <a:ext cx="1097489" cy="10974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EA829-473E-42DF-8AC4-E953FC7E104F}">
      <dsp:nvSpPr>
        <dsp:cNvPr id="0" name=""/>
        <dsp:cNvSpPr/>
      </dsp:nvSpPr>
      <dsp:spPr>
        <a:xfrm>
          <a:off x="5527" y="1629391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500" kern="1200"/>
            <a:t>Dividido en hitos incrementales, desarrollo en espiral.</a:t>
          </a:r>
          <a:endParaRPr lang="en-US" sz="1500" kern="1200"/>
        </a:p>
      </dsp:txBody>
      <dsp:txXfrm>
        <a:off x="5527" y="1629391"/>
        <a:ext cx="3135684" cy="470352"/>
      </dsp:txXfrm>
    </dsp:sp>
    <dsp:sp modelId="{11C20A03-F839-4C24-996B-7DF100CC3F75}">
      <dsp:nvSpPr>
        <dsp:cNvPr id="0" name=""/>
        <dsp:cNvSpPr/>
      </dsp:nvSpPr>
      <dsp:spPr>
        <a:xfrm>
          <a:off x="5527" y="2171681"/>
          <a:ext cx="3135684" cy="1802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Investigación, boceto y anteproyecto.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Refinamiento del croquis.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Motores.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Sensores posición y ozono.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Plataforma IoT.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Chasis y PCB.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Pruebas de autonomía.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solidFill>
                <a:srgbClr val="FF0000"/>
              </a:solidFill>
            </a:rPr>
            <a:t>FUTURO</a:t>
          </a:r>
          <a:r>
            <a:rPr lang="es-ES" sz="1100" kern="1200" dirty="0"/>
            <a:t>: Almacenamiento de ozono.</a:t>
          </a:r>
          <a:endParaRPr lang="en-US" sz="1100" kern="1200" dirty="0"/>
        </a:p>
      </dsp:txBody>
      <dsp:txXfrm>
        <a:off x="5527" y="2171681"/>
        <a:ext cx="3135684" cy="1802420"/>
      </dsp:txXfrm>
    </dsp:sp>
    <dsp:sp modelId="{5F179693-62F6-4D74-AF7E-98AAF0C32BD7}">
      <dsp:nvSpPr>
        <dsp:cNvPr id="0" name=""/>
        <dsp:cNvSpPr/>
      </dsp:nvSpPr>
      <dsp:spPr>
        <a:xfrm>
          <a:off x="3689957" y="377236"/>
          <a:ext cx="1097489" cy="10974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93B44-4D47-419C-96B8-B823CB795D97}">
      <dsp:nvSpPr>
        <dsp:cNvPr id="0" name=""/>
        <dsp:cNvSpPr/>
      </dsp:nvSpPr>
      <dsp:spPr>
        <a:xfrm>
          <a:off x="3689957" y="1629391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500" kern="1200"/>
            <a:t>Cada fase añade refinamiento a las anteriores.</a:t>
          </a:r>
          <a:endParaRPr lang="en-US" sz="1500" kern="1200"/>
        </a:p>
      </dsp:txBody>
      <dsp:txXfrm>
        <a:off x="3689957" y="1629391"/>
        <a:ext cx="3135684" cy="470352"/>
      </dsp:txXfrm>
    </dsp:sp>
    <dsp:sp modelId="{E724690B-269A-4D8E-A23C-41E3483DD9C3}">
      <dsp:nvSpPr>
        <dsp:cNvPr id="0" name=""/>
        <dsp:cNvSpPr/>
      </dsp:nvSpPr>
      <dsp:spPr>
        <a:xfrm>
          <a:off x="3689957" y="2171681"/>
          <a:ext cx="3135684" cy="1802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32BCE1-DEDB-4191-B0F2-3DB992F16461}">
      <dsp:nvSpPr>
        <dsp:cNvPr id="0" name=""/>
        <dsp:cNvSpPr/>
      </dsp:nvSpPr>
      <dsp:spPr>
        <a:xfrm>
          <a:off x="7374387" y="377236"/>
          <a:ext cx="1097489" cy="10974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52D1A3-7B09-493C-BA44-233BED86F89F}">
      <dsp:nvSpPr>
        <dsp:cNvPr id="0" name=""/>
        <dsp:cNvSpPr/>
      </dsp:nvSpPr>
      <dsp:spPr>
        <a:xfrm>
          <a:off x="7374387" y="1629391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500" kern="1200"/>
            <a:t>Tiempo original estimado de producción: 15 semanas</a:t>
          </a:r>
          <a:endParaRPr lang="en-US" sz="1500" kern="1200"/>
        </a:p>
      </dsp:txBody>
      <dsp:txXfrm>
        <a:off x="7374387" y="1629391"/>
        <a:ext cx="3135684" cy="470352"/>
      </dsp:txXfrm>
    </dsp:sp>
    <dsp:sp modelId="{3DB3B606-F166-49B2-A24F-C7865FE6D682}">
      <dsp:nvSpPr>
        <dsp:cNvPr id="0" name=""/>
        <dsp:cNvSpPr/>
      </dsp:nvSpPr>
      <dsp:spPr>
        <a:xfrm>
          <a:off x="7374387" y="2171681"/>
          <a:ext cx="3135684" cy="1802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B0BA5-8DB4-41C7-8B65-705711CE5310}">
      <dsp:nvSpPr>
        <dsp:cNvPr id="0" name=""/>
        <dsp:cNvSpPr/>
      </dsp:nvSpPr>
      <dsp:spPr>
        <a:xfrm rot="19185854">
          <a:off x="3722010" y="283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Git</a:t>
          </a:r>
          <a:endParaRPr lang="en-US" sz="800" kern="1200" dirty="0"/>
        </a:p>
      </dsp:txBody>
      <dsp:txXfrm>
        <a:off x="3942593" y="23886"/>
        <a:ext cx="570037" cy="940562"/>
      </dsp:txXfrm>
    </dsp:sp>
    <dsp:sp modelId="{2EE8EDA8-70FF-449F-9FE6-C4DD9C140A4D}">
      <dsp:nvSpPr>
        <dsp:cNvPr id="0" name=""/>
        <dsp:cNvSpPr/>
      </dsp:nvSpPr>
      <dsp:spPr>
        <a:xfrm rot="1185854">
          <a:off x="4766195" y="603144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 err="1"/>
            <a:t>KiCad</a:t>
          </a:r>
          <a:endParaRPr lang="en-US" sz="800" kern="1200" dirty="0"/>
        </a:p>
      </dsp:txBody>
      <dsp:txXfrm rot="-5400000">
        <a:off x="4899685" y="794282"/>
        <a:ext cx="940562" cy="570037"/>
      </dsp:txXfrm>
    </dsp:sp>
    <dsp:sp modelId="{BF12FFFA-5482-4559-AB90-F234D838B998}">
      <dsp:nvSpPr>
        <dsp:cNvPr id="0" name=""/>
        <dsp:cNvSpPr/>
      </dsp:nvSpPr>
      <dsp:spPr>
        <a:xfrm rot="4785854">
          <a:off x="4766195" y="1808865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/>
            <a:t>FreeCad</a:t>
          </a:r>
          <a:endParaRPr lang="en-US" sz="800" kern="1200"/>
        </a:p>
      </dsp:txBody>
      <dsp:txXfrm rot="-5400000">
        <a:off x="4964121" y="2076157"/>
        <a:ext cx="940562" cy="570037"/>
      </dsp:txXfrm>
    </dsp:sp>
    <dsp:sp modelId="{EA1506CD-2F87-4CD7-A621-F623FCDBF790}">
      <dsp:nvSpPr>
        <dsp:cNvPr id="0" name=""/>
        <dsp:cNvSpPr/>
      </dsp:nvSpPr>
      <dsp:spPr>
        <a:xfrm rot="8385854">
          <a:off x="3722010" y="2411725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 err="1"/>
            <a:t>Ultimaker</a:t>
          </a:r>
          <a:r>
            <a:rPr lang="es-ES" sz="800" kern="1200" dirty="0"/>
            <a:t> Cura </a:t>
          </a:r>
          <a:endParaRPr lang="en-US" sz="800" kern="1200" dirty="0"/>
        </a:p>
      </dsp:txBody>
      <dsp:txXfrm rot="10800000">
        <a:off x="4071465" y="2587635"/>
        <a:ext cx="570037" cy="940562"/>
      </dsp:txXfrm>
    </dsp:sp>
    <dsp:sp modelId="{C115CE58-C184-495C-BB41-825D3981CC61}">
      <dsp:nvSpPr>
        <dsp:cNvPr id="0" name=""/>
        <dsp:cNvSpPr/>
      </dsp:nvSpPr>
      <dsp:spPr>
        <a:xfrm rot="11985854">
          <a:off x="2677825" y="1808865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Visual Studio </a:t>
          </a:r>
          <a:r>
            <a:rPr lang="es-ES" sz="800" kern="1200" dirty="0" err="1"/>
            <a:t>Code</a:t>
          </a:r>
          <a:endParaRPr lang="en-US" sz="800" kern="1200" dirty="0"/>
        </a:p>
      </dsp:txBody>
      <dsp:txXfrm rot="5400000">
        <a:off x="2743849" y="2187764"/>
        <a:ext cx="940562" cy="570037"/>
      </dsp:txXfrm>
    </dsp:sp>
    <dsp:sp modelId="{5832D768-F98D-4C96-AB21-2EE7F43BF624}">
      <dsp:nvSpPr>
        <dsp:cNvPr id="0" name=""/>
        <dsp:cNvSpPr/>
      </dsp:nvSpPr>
      <dsp:spPr>
        <a:xfrm rot="15585854">
          <a:off x="2677825" y="603144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¿</a:t>
          </a:r>
          <a:r>
            <a:rPr lang="es-ES" sz="800" kern="1200" dirty="0" err="1"/>
            <a:t>Thingsboard</a:t>
          </a:r>
          <a:r>
            <a:rPr lang="es-ES" sz="800" kern="1200" dirty="0"/>
            <a:t>?</a:t>
          </a:r>
          <a:endParaRPr lang="en-US" sz="800" kern="1200" dirty="0"/>
        </a:p>
      </dsp:txBody>
      <dsp:txXfrm rot="5400000">
        <a:off x="2679413" y="905889"/>
        <a:ext cx="940562" cy="570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B891E-362C-4F70-9B65-0C72410352C2}" type="datetimeFigureOut">
              <a:rPr lang="es-ES" smtClean="0"/>
              <a:t>06/06/2023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E20EE-CFFB-419C-B7D8-78053C0BD0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7576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E20EE-CFFB-419C-B7D8-78053C0BD0F1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64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E20EE-CFFB-419C-B7D8-78053C0BD0F1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7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43881-577C-893E-4898-E087BF6AE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4CE38A-BD2C-608F-A910-A7A46DFB3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BE6F23-AE53-C82C-3CC8-67B18F980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06/06/2023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7C841C-0BB3-15B0-520E-E1C0FA84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88FC2F-17BD-2696-2DAB-E9076766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3737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91394E-3BB0-1E41-B18F-EF8E3BD3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8AA2CE-BEEE-D7B6-6F69-656DA71D9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4DE68F-C30B-3BB0-C99A-26EAE7F0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06/06/2023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608F91-17E7-A82B-B86C-E0A3086B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FD8C44-42C8-8DCA-2D24-797D9597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8464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9C1DF6F-D8E8-D850-9EDA-F0D25E5FCE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5E9A1A0-E4E5-989D-94F6-E0CAF3B2B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C1EAD0-9E90-6F9A-6229-4437DC72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06/06/2023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2CB743-6B38-42E7-C21A-5F8529D4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73032C-AAF0-6A8C-C577-1B8E305C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84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77375-1342-D9B9-BF86-222826AD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94DED7-413B-0B46-F6AD-AECD2AE06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4F0C16-33E2-D694-C546-F56348EFA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06/06/2023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0AC75F-84B6-0D34-3B31-7958133F7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FE4449-E02F-2FCF-3F31-F3DAAAC72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130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7EB150-B51E-AC84-11D0-12D10D2ED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43E149-7450-61C6-5521-42593D97D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0BD523-68F7-23E6-CAB9-58058A36D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06/06/2023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941AE7-AB0A-B42B-9388-23707C86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CD55D9-84FC-3D12-EF06-E486938A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26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B4D8F-CAE6-3C79-5765-7FDA73D8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E67335-9A70-4D6B-9861-5AD4B202C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FCEF5D5-C7A1-30C9-0A57-902AC831C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C375A5-06B1-D08F-7D8C-5A48A5183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06/06/2023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F9182C9-43B1-B50C-3D2F-059DBB3AE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6EC2B5-FDB5-E2FF-183C-925847D4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2848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75AD1-AB0D-6E8B-5F00-50BA184D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7540B2-1084-4B79-6A6E-D2A81D144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29BA43-FBB0-A511-5E87-EE5690D17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6064555-D502-B80A-D01F-87D07CD75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67F1DD8-DA14-D237-9919-878DE7A7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5EA1F0-2F33-E71E-CD36-AFB2C3FD3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06/06/2023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17480FA-C386-BCA9-0CCA-4D835B48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EBAA09-46E7-E022-C1A6-48F78B13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88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4ED7B-3D3A-0DF9-527B-B0DEDC30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8FB281-B6EF-49D5-00A7-99247C6E9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06/06/2023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013DE3-5DD6-BF87-63D6-C3C4E5650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6C325A7-E115-87D3-3E99-8E987C28B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3616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AC16CE1-F064-ADAB-2563-C5886117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06/06/2023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6274944-D0D8-7D73-13EF-5663780C6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0CB3E7-72E2-C372-BC83-DF3A43BE8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7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9CCF1-C460-E05A-F0E4-C1AC0953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A8F608-50E6-380E-0B81-BA93E30E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344C6C-EC49-FF4A-7F9A-0125B04D2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711332-C8AF-EB15-0BE4-8D5DF5D43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06/06/2023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7B9B104-9256-8155-F359-B0FCB080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1ABDAB-AB79-F694-6890-490B3CAE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358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47DD8-6CFA-5EE0-068F-9A212273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4D210EA-7D0E-B0A2-C0ED-233712D6D0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7DC15F5-9ACF-FF97-11A9-F3B3D92CC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E2028D-1F10-749A-D35B-D34FB1B57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06/06/2023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837D3B-7747-E0ED-959F-2DAE8BC1A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DB0A0B-31C9-3858-58AB-F4AAA736C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76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D9BC92-3259-B6BF-0AED-1444B8134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A7AA08-2997-661C-334F-D388FAAFD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AA9B57-DFDE-391C-5DEF-F4B605BFE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A4C5E-83C1-45BD-B285-F1C7AD3A7BC0}" type="datetimeFigureOut">
              <a:rPr lang="es-ES" smtClean="0"/>
              <a:t>06/06/2023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7B8AB5-2B92-630C-B4AA-0DE57BE32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4A64E6-F69E-5421-937F-059FC6DB0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888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7.jp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30.png"/><Relationship Id="rId5" Type="http://schemas.openxmlformats.org/officeDocument/2006/relationships/diagramData" Target="../diagrams/data2.xml"/><Relationship Id="rId10" Type="http://schemas.openxmlformats.org/officeDocument/2006/relationships/image" Target="../media/image29.png"/><Relationship Id="rId4" Type="http://schemas.openxmlformats.org/officeDocument/2006/relationships/image" Target="../media/image28.jpe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D02BC7-9362-D893-A257-AF2FAED77B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AspiradO3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7CDA27-C7D4-62D9-49C4-47524FE53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Por Alejandro Serrano López, bq0100.</a:t>
            </a:r>
          </a:p>
          <a:p>
            <a:r>
              <a:rPr lang="es-ES" dirty="0">
                <a:solidFill>
                  <a:srgbClr val="FF0000"/>
                </a:solidFill>
              </a:rPr>
              <a:t>WIP INTRODUCE IMAGEN DEL PROYECTO FINAL DE FONDO</a:t>
            </a:r>
          </a:p>
        </p:txBody>
      </p:sp>
    </p:spTree>
    <p:extLst>
      <p:ext uri="{BB962C8B-B14F-4D97-AF65-F5344CB8AC3E}">
        <p14:creationId xmlns:p14="http://schemas.microsoft.com/office/powerpoint/2010/main" val="1158172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FC2E17-2084-D552-64DD-95BDD881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70891B-EF3B-1793-A444-B8721CC60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WIP </a:t>
            </a:r>
            <a:r>
              <a:rPr lang="es-ES" dirty="0">
                <a:solidFill>
                  <a:srgbClr val="FF0000"/>
                </a:solidFill>
              </a:rPr>
              <a:t>INTRODUCE VIDEO AQUÍ DEL SISTEMA FINAL</a:t>
            </a:r>
          </a:p>
          <a:p>
            <a:r>
              <a:rPr lang="es-ES" dirty="0"/>
              <a:t>WIP </a:t>
            </a:r>
            <a:r>
              <a:rPr lang="es-ES" dirty="0">
                <a:solidFill>
                  <a:srgbClr val="FF0000"/>
                </a:solidFill>
              </a:rPr>
              <a:t>INTRODUCE LOS RESULTADOS</a:t>
            </a:r>
          </a:p>
        </p:txBody>
      </p:sp>
    </p:spTree>
    <p:extLst>
      <p:ext uri="{BB962C8B-B14F-4D97-AF65-F5344CB8AC3E}">
        <p14:creationId xmlns:p14="http://schemas.microsoft.com/office/powerpoint/2010/main" val="3521424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cielo, montaña, tabla, agua&#10;&#10;Descripción generada automáticamente">
            <a:extLst>
              <a:ext uri="{FF2B5EF4-FFF2-40B4-BE49-F238E27FC236}">
                <a16:creationId xmlns:a16="http://schemas.microsoft.com/office/drawing/2014/main" id="{DB205D73-6907-1C0A-37E8-A7546EF87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>
          <a:xfrm>
            <a:off x="20" y="1021"/>
            <a:ext cx="12191980" cy="68559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639965A-CACF-2D7A-C7CE-3B9885B9B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s-ES" dirty="0"/>
              <a:t>Planes Futuros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F97C4BC-9D7D-3347-0ED2-603DF468BA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4" r="-5" b="13952"/>
          <a:stretch/>
        </p:blipFill>
        <p:spPr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42FC6D-BDEA-3255-E2FD-2B416CA74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es-ES" sz="1800"/>
              <a:t>Mejores sensores de ozono.</a:t>
            </a:r>
          </a:p>
          <a:p>
            <a:r>
              <a:rPr lang="es-ES" sz="1800"/>
              <a:t>Modificación para otras sustancias químicas.</a:t>
            </a:r>
          </a:p>
          <a:p>
            <a:r>
              <a:rPr lang="es-ES" sz="1800"/>
              <a:t>Mejoras en seguridad.</a:t>
            </a:r>
          </a:p>
          <a:p>
            <a:r>
              <a:rPr lang="es-ES" sz="1800"/>
              <a:t>Reparación de la capa de ozono.</a:t>
            </a:r>
          </a:p>
          <a:p>
            <a:r>
              <a:rPr lang="es-ES" sz="1800"/>
              <a:t>Reducción de Brecha Digital.</a:t>
            </a:r>
          </a:p>
          <a:p>
            <a:r>
              <a:rPr lang="es-ES" sz="1800"/>
              <a:t>OpenSource.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2998275E-49B3-6986-F365-D88276E952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" r="1688" b="-5"/>
          <a:stretch/>
        </p:blipFill>
        <p:spPr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0918BF7-0669-4A69-42AD-3FEBE90DEB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70" r="6311" b="-4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21C0254E-E353-D664-8348-E8C3827A44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1" r="-4" b="7769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19242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07D5DA-881B-334F-BD47-B57D696E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13F656-82DD-8FB5-31F6-70539F45E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Proyecto prometedor y probable.</a:t>
            </a:r>
          </a:p>
          <a:p>
            <a:r>
              <a:rPr lang="es-ES" dirty="0"/>
              <a:t>Fondos + Equipo Personal = éxito más temprano.</a:t>
            </a:r>
          </a:p>
          <a:p>
            <a:r>
              <a:rPr lang="es-ES" dirty="0">
                <a:solidFill>
                  <a:srgbClr val="FF0000"/>
                </a:solidFill>
              </a:rPr>
              <a:t>WIP </a:t>
            </a:r>
          </a:p>
        </p:txBody>
      </p:sp>
    </p:spTree>
    <p:extLst>
      <p:ext uri="{BB962C8B-B14F-4D97-AF65-F5344CB8AC3E}">
        <p14:creationId xmlns:p14="http://schemas.microsoft.com/office/powerpoint/2010/main" val="3306410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D90CB-8F58-A151-FD74-568FA1EF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Preguntas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D7962E-ECED-12A9-C433-7CB609C5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30061"/>
            <a:ext cx="10515600" cy="518747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Muchas Gracias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F54CAD20-A55A-AB89-B373-D8AEDACB7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208" y="3538462"/>
            <a:ext cx="951183" cy="951183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054062B5-2E9C-5C76-04E2-A688880C4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80393">
            <a:off x="8170827" y="4849504"/>
            <a:ext cx="951183" cy="951183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AD123E56-B7D6-B5F2-3875-8242158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11996">
            <a:off x="5721867" y="4230415"/>
            <a:ext cx="951183" cy="951183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CAB7DEAB-A394-DF69-9E1E-A1B087ED8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2389">
            <a:off x="3802871" y="4821354"/>
            <a:ext cx="951183" cy="951183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5C827A4D-FFA8-C43C-6B9E-809425DBF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7713">
            <a:off x="7774491" y="1251978"/>
            <a:ext cx="951183" cy="951183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EEE43D2B-0E25-2274-71EA-22D39AE68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78059">
            <a:off x="5359067" y="1733265"/>
            <a:ext cx="951183" cy="951183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EA8BC137-49BB-F545-753B-A823E1AFC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9709">
            <a:off x="2685873" y="2070348"/>
            <a:ext cx="951183" cy="951183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B6269539-F7AA-747A-9A20-08C8A451F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60102">
            <a:off x="404779" y="2701111"/>
            <a:ext cx="951183" cy="951183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71453F1C-4C32-1166-76A1-77704D14D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2656">
            <a:off x="10535551" y="1410216"/>
            <a:ext cx="951183" cy="951183"/>
          </a:xfrm>
          <a:prstGeom prst="rect">
            <a:avLst/>
          </a:prstGeom>
        </p:spPr>
      </p:pic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AEA478FB-D867-0C1C-33C7-4AF503836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88078">
            <a:off x="8422254" y="2611080"/>
            <a:ext cx="951183" cy="951183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C93192A0-7C30-7BA6-01D7-D39BC2213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11996">
            <a:off x="10717387" y="5782326"/>
            <a:ext cx="951183" cy="951183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5D9432EE-5EC5-108F-DA47-4E046D30F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7713">
            <a:off x="9395486" y="-28967"/>
            <a:ext cx="951183" cy="951183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6EE17462-C710-A729-116A-5D0BBE345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73401">
            <a:off x="4742266" y="277167"/>
            <a:ext cx="951183" cy="951183"/>
          </a:xfrm>
          <a:prstGeom prst="rect">
            <a:avLst/>
          </a:prstGeom>
        </p:spPr>
      </p:pic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D3FA5AA9-67E3-3548-85AE-3CCFC9A81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98644" y="3813282"/>
            <a:ext cx="951183" cy="951183"/>
          </a:xfrm>
          <a:prstGeom prst="rect">
            <a:avLst/>
          </a:prstGeom>
        </p:spPr>
      </p:pic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192B8A9C-9A1C-0360-C7AE-43FAD6DC0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97143">
            <a:off x="618510" y="5252656"/>
            <a:ext cx="951183" cy="951183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5DC62059-8660-16CA-8B14-24B58F45C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7436">
            <a:off x="1574720" y="5770333"/>
            <a:ext cx="951183" cy="951183"/>
          </a:xfrm>
          <a:prstGeom prst="rect">
            <a:avLst/>
          </a:prstGeom>
        </p:spPr>
      </p:pic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00EE3AFA-720A-5E7B-D19B-25C4D81EF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8173">
            <a:off x="3162347" y="3585209"/>
            <a:ext cx="951183" cy="951183"/>
          </a:xfrm>
          <a:prstGeom prst="rect">
            <a:avLst/>
          </a:prstGeom>
        </p:spPr>
      </p:pic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D02AF65C-CDFC-EFDB-CECA-F7A184CBD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8082">
            <a:off x="5382333" y="5720451"/>
            <a:ext cx="951183" cy="951183"/>
          </a:xfrm>
          <a:prstGeom prst="rect">
            <a:avLst/>
          </a:prstGeom>
        </p:spPr>
      </p:pic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469179D8-B8A5-391F-9560-0B9B9098F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4167">
            <a:off x="7749983" y="3999649"/>
            <a:ext cx="951183" cy="951183"/>
          </a:xfrm>
          <a:prstGeom prst="rect">
            <a:avLst/>
          </a:prstGeom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E5949976-6907-7CA0-AF01-39C01CBC3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4167">
            <a:off x="9840361" y="5463996"/>
            <a:ext cx="951183" cy="951183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F0F274FE-8B57-7E47-190A-9EF3D1A48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4607">
            <a:off x="10929045" y="767482"/>
            <a:ext cx="951183" cy="951183"/>
          </a:xfrm>
          <a:prstGeom prst="rect">
            <a:avLst/>
          </a:prstGeom>
        </p:spPr>
      </p:pic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D46A601B-9028-84CA-773E-F8FBDFDC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05221">
            <a:off x="7248878" y="736694"/>
            <a:ext cx="951183" cy="951183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352331DC-B927-23EE-7075-24CF33D2C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10227">
            <a:off x="104565" y="872156"/>
            <a:ext cx="951183" cy="951183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68D25F33-7AD5-DFB7-15ED-5245C535F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8173">
            <a:off x="3079715" y="467993"/>
            <a:ext cx="951183" cy="95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5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0DE868-B29F-7255-4468-053D28F9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Introducción</a:t>
            </a: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5C880D58-0477-47F1-B3CB-4B3017941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635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7" name="Imagen 6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0E12431B-7364-94FA-8FA6-4037C38B23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9" r="2" b="2"/>
          <a:stretch/>
        </p:blipFill>
        <p:spPr>
          <a:xfrm>
            <a:off x="235534" y="1009050"/>
            <a:ext cx="3296556" cy="3296556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sp>
        <p:nvSpPr>
          <p:cNvPr id="18" name="Graphic 212">
            <a:extLst>
              <a:ext uri="{FF2B5EF4-FFF2-40B4-BE49-F238E27FC236}">
                <a16:creationId xmlns:a16="http://schemas.microsoft.com/office/drawing/2014/main" id="{877E3FF1-E4B8-49CB-9DD6-7D2067808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9510" y="2210504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30BDE8C6-094E-46E6-BD5E-75FAB4F7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9510" y="2210504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43D04-8641-7FC3-99A2-4B6C964CE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¿Qué es el ozono?</a:t>
            </a:r>
          </a:p>
          <a:p>
            <a:r>
              <a:rPr lang="es-ES">
                <a:solidFill>
                  <a:schemeClr val="bg1"/>
                </a:solidFill>
              </a:rPr>
              <a:t>Factores generadores de ozono</a:t>
            </a:r>
          </a:p>
          <a:p>
            <a:r>
              <a:rPr lang="es-ES">
                <a:solidFill>
                  <a:schemeClr val="bg1"/>
                </a:solidFill>
              </a:rPr>
              <a:t>Factores destructores del ozono</a:t>
            </a:r>
          </a:p>
          <a:p>
            <a:r>
              <a:rPr lang="es-ES">
                <a:solidFill>
                  <a:schemeClr val="bg1"/>
                </a:solidFill>
              </a:rPr>
              <a:t>Efectos sobre la salud.</a:t>
            </a:r>
          </a:p>
        </p:txBody>
      </p:sp>
      <p:pic>
        <p:nvPicPr>
          <p:cNvPr id="5" name="Imagen 4" descr="Globo con luces de colores&#10;&#10;Descripción generada automáticamente con confianza baja">
            <a:extLst>
              <a:ext uri="{FF2B5EF4-FFF2-40B4-BE49-F238E27FC236}">
                <a16:creationId xmlns:a16="http://schemas.microsoft.com/office/drawing/2014/main" id="{DB72BA44-8BE3-F0A2-BAAE-3EB9BAB333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7" r="12095" b="2"/>
          <a:stretch/>
        </p:blipFill>
        <p:spPr>
          <a:xfrm>
            <a:off x="2841433" y="3429000"/>
            <a:ext cx="2965878" cy="2965878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605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109191-6339-3BC7-947F-5C8A609A2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7" y="401247"/>
            <a:ext cx="5248219" cy="1154400"/>
          </a:xfrm>
        </p:spPr>
        <p:txBody>
          <a:bodyPr anchor="b"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Estado de la técnica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8DC1B4-9C49-491A-B0C4-CF9ABED0C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1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7" name="Imagen 6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E0AEB1EB-40CA-8706-DBEC-262860A5D4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" b="13"/>
          <a:stretch/>
        </p:blipFill>
        <p:spPr>
          <a:xfrm>
            <a:off x="477541" y="269354"/>
            <a:ext cx="3296556" cy="3296556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C89038-920A-4C2C-96CF-80507027B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0064" y="2828266"/>
            <a:ext cx="805908" cy="805908"/>
            <a:chOff x="817371" y="4276255"/>
            <a:chExt cx="413564" cy="413564"/>
          </a:xfrm>
          <a:solidFill>
            <a:srgbClr val="FFFFFF"/>
          </a:solidFill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8D8F13C5-4B99-432F-A339-372E57EB6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" name="Graphic 212">
              <a:extLst>
                <a:ext uri="{FF2B5EF4-FFF2-40B4-BE49-F238E27FC236}">
                  <a16:creationId xmlns:a16="http://schemas.microsoft.com/office/drawing/2014/main" id="{413EEA21-9A3A-47C8-A94C-D6EFE2EF5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15111C-2752-4649-B55B-B93FF93F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0064" y="2823516"/>
            <a:ext cx="805908" cy="805908"/>
            <a:chOff x="817371" y="4276255"/>
            <a:chExt cx="413564" cy="413564"/>
          </a:xfrm>
          <a:solidFill>
            <a:schemeClr val="accent2">
              <a:alpha val="30000"/>
            </a:schemeClr>
          </a:solidFill>
        </p:grpSpPr>
        <p:sp>
          <p:nvSpPr>
            <p:cNvPr id="19" name="Graphic 212">
              <a:extLst>
                <a:ext uri="{FF2B5EF4-FFF2-40B4-BE49-F238E27FC236}">
                  <a16:creationId xmlns:a16="http://schemas.microsoft.com/office/drawing/2014/main" id="{877E3FF1-E4B8-49CB-9DD6-7D2067808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945D9A4A-CCDB-40CE-BD57-15BE15B87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274E31-139C-A1D3-2CD2-E8FA434AD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s-ES" sz="2600" dirty="0">
                <a:solidFill>
                  <a:schemeClr val="bg1"/>
                </a:solidFill>
              </a:rPr>
              <a:t>Tecnologías de detección de ozono muy extendidas.</a:t>
            </a:r>
          </a:p>
          <a:p>
            <a:r>
              <a:rPr lang="es-ES" sz="2600" dirty="0">
                <a:solidFill>
                  <a:schemeClr val="bg1"/>
                </a:solidFill>
              </a:rPr>
              <a:t>Filtros </a:t>
            </a:r>
            <a:r>
              <a:rPr lang="es-ES" sz="2600" dirty="0" err="1">
                <a:solidFill>
                  <a:schemeClr val="bg1"/>
                </a:solidFill>
              </a:rPr>
              <a:t>catabolizadores</a:t>
            </a:r>
            <a:r>
              <a:rPr lang="es-ES" sz="2600" dirty="0">
                <a:solidFill>
                  <a:schemeClr val="bg1"/>
                </a:solidFill>
              </a:rPr>
              <a:t> de ozono (</a:t>
            </a:r>
            <a:r>
              <a:rPr lang="es-ES" sz="2600" dirty="0">
                <a:solidFill>
                  <a:srgbClr val="FF0000"/>
                </a:solidFill>
              </a:rPr>
              <a:t>HVAC NO</a:t>
            </a:r>
            <a:r>
              <a:rPr lang="es-ES" sz="2600" dirty="0">
                <a:solidFill>
                  <a:schemeClr val="bg1"/>
                </a:solidFill>
              </a:rPr>
              <a:t>)</a:t>
            </a:r>
          </a:p>
          <a:p>
            <a:r>
              <a:rPr lang="es-ES" sz="2600" dirty="0">
                <a:solidFill>
                  <a:schemeClr val="bg1"/>
                </a:solidFill>
              </a:rPr>
              <a:t>Vuelos prolongados sin gran consumo -&gt; Globos</a:t>
            </a:r>
          </a:p>
          <a:p>
            <a:r>
              <a:rPr lang="es-ES" sz="2600" dirty="0">
                <a:solidFill>
                  <a:schemeClr val="bg1"/>
                </a:solidFill>
              </a:rPr>
              <a:t>¿Control de vuelo?</a:t>
            </a:r>
          </a:p>
          <a:p>
            <a:r>
              <a:rPr lang="es-ES" sz="2600" dirty="0">
                <a:solidFill>
                  <a:srgbClr val="00B050"/>
                </a:solidFill>
              </a:rPr>
              <a:t>LA TECNOLOGÍA ACTUAL LO PERMITE</a:t>
            </a:r>
          </a:p>
          <a:p>
            <a:endParaRPr lang="es-ES" sz="2600" dirty="0">
              <a:solidFill>
                <a:schemeClr val="bg1"/>
              </a:solidFill>
            </a:endParaRPr>
          </a:p>
        </p:txBody>
      </p:sp>
      <p:pic>
        <p:nvPicPr>
          <p:cNvPr id="9" name="Imagen 8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E0A4C93D-BFA9-B047-F581-F1E15C51E6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6997"/>
          <a:stretch/>
        </p:blipFill>
        <p:spPr>
          <a:xfrm>
            <a:off x="1828492" y="3481328"/>
            <a:ext cx="2965878" cy="2965878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pic>
        <p:nvPicPr>
          <p:cNvPr id="5" name="Imagen 4" descr="Imagen de la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DD9B2C89-E144-1550-C7D5-424709BB5B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" r="5" b="5322"/>
          <a:stretch/>
        </p:blipFill>
        <p:spPr>
          <a:xfrm>
            <a:off x="3820702" y="1675969"/>
            <a:ext cx="2167719" cy="2167719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29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0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1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2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3104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2D5423-33A1-5C37-D009-EA980ACC0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s-ES" sz="4000" dirty="0">
                <a:solidFill>
                  <a:schemeClr val="bg1"/>
                </a:solidFill>
              </a:rPr>
              <a:t>Objetivo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387E13-047C-9149-FFBF-116336491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1" r="12579" b="-2"/>
          <a:stretch/>
        </p:blipFill>
        <p:spPr bwMode="auto">
          <a:xfrm>
            <a:off x="827088" y="1498600"/>
            <a:ext cx="526097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D5AE8C-FDE5-AD5D-B5BF-5C335EB61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Depurar la troposfera de 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  <a:effectLst/>
                <a:ea typeface="MS Gothic" panose="020B0609070205080204" pitchFamily="49" charset="-128"/>
              </a:rPr>
              <a:t>O</a:t>
            </a:r>
            <a:r>
              <a:rPr lang="es-ES" sz="2400" baseline="-25000" dirty="0">
                <a:solidFill>
                  <a:schemeClr val="bg1">
                    <a:alpha val="80000"/>
                  </a:schemeClr>
                </a:solidFill>
                <a:effectLst/>
                <a:ea typeface="MS Gothic" panose="020B0609070205080204" pitchFamily="49" charset="-128"/>
              </a:rPr>
              <a:t>3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.</a:t>
            </a:r>
          </a:p>
          <a:p>
            <a:pPr lvl="1"/>
            <a:r>
              <a:rPr lang="es-ES" dirty="0">
                <a:solidFill>
                  <a:schemeClr val="bg1">
                    <a:alpha val="80000"/>
                  </a:schemeClr>
                </a:solidFill>
              </a:rPr>
              <a:t>Detectar regiones con mayor concentración de ozono troposférico.</a:t>
            </a:r>
          </a:p>
          <a:p>
            <a:r>
              <a:rPr lang="es-ES" sz="2400" dirty="0">
                <a:solidFill>
                  <a:srgbClr val="FF0000">
                    <a:alpha val="80000"/>
                  </a:srgbClr>
                </a:solidFill>
              </a:rPr>
              <a:t>FUTURO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 Reparar la capa de 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  <a:effectLst/>
                <a:ea typeface="MS Gothic" panose="020B0609070205080204" pitchFamily="49" charset="-128"/>
              </a:rPr>
              <a:t>O</a:t>
            </a:r>
            <a:r>
              <a:rPr lang="es-ES" sz="2400" baseline="-25000" dirty="0">
                <a:solidFill>
                  <a:schemeClr val="bg1">
                    <a:alpha val="80000"/>
                  </a:schemeClr>
                </a:solidFill>
                <a:effectLst/>
                <a:ea typeface="MS Gothic" panose="020B0609070205080204" pitchFamily="49" charset="-128"/>
              </a:rPr>
              <a:t>3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 estratosférica.</a:t>
            </a:r>
          </a:p>
        </p:txBody>
      </p:sp>
    </p:spTree>
    <p:extLst>
      <p:ext uri="{BB962C8B-B14F-4D97-AF65-F5344CB8AC3E}">
        <p14:creationId xmlns:p14="http://schemas.microsoft.com/office/powerpoint/2010/main" val="170751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AD95AB-FCF7-DD1A-E9AF-DF0E5837B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r>
              <a:rPr lang="es-ES" sz="3600">
                <a:solidFill>
                  <a:srgbClr val="FFFFFF"/>
                </a:solidFill>
              </a:rPr>
              <a:t>Impacto Social, Legal y Medioambiental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091369C-EEB1-7BAA-0427-9F4BB61F9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754" y="325905"/>
            <a:ext cx="1703245" cy="1853873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F6688F-AD75-0E86-DEB5-76552FA60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/>
          </a:bodyPr>
          <a:lstStyle/>
          <a:p>
            <a:r>
              <a:rPr lang="es-ES" sz="1700" dirty="0">
                <a:solidFill>
                  <a:srgbClr val="FFFFFF"/>
                </a:solidFill>
              </a:rPr>
              <a:t>Rechazo de globos -&gt; ¿incursión china?</a:t>
            </a:r>
          </a:p>
          <a:p>
            <a:r>
              <a:rPr lang="es-ES" sz="1700" dirty="0">
                <a:solidFill>
                  <a:srgbClr val="FFFFFF"/>
                </a:solidFill>
              </a:rPr>
              <a:t>Debe estar dentro de la normativa de control de drones.</a:t>
            </a:r>
          </a:p>
          <a:p>
            <a:r>
              <a:rPr lang="es-ES" sz="1700" dirty="0">
                <a:solidFill>
                  <a:srgbClr val="FFFFFF"/>
                </a:solidFill>
              </a:rPr>
              <a:t>Tratamiento de residuos.</a:t>
            </a:r>
          </a:p>
          <a:p>
            <a:r>
              <a:rPr lang="es-ES" sz="1700" dirty="0">
                <a:solidFill>
                  <a:srgbClr val="FFFFFF"/>
                </a:solidFill>
              </a:rPr>
              <a:t>No daño a la vida.</a:t>
            </a:r>
          </a:p>
          <a:p>
            <a:r>
              <a:rPr lang="es-ES" sz="1700" dirty="0">
                <a:solidFill>
                  <a:srgbClr val="FFFFFF"/>
                </a:solidFill>
              </a:rPr>
              <a:t>Reducción y monitorización del “ozono malo” a gran escala.</a:t>
            </a:r>
          </a:p>
          <a:p>
            <a:r>
              <a:rPr lang="es-ES" sz="1700" dirty="0">
                <a:solidFill>
                  <a:srgbClr val="FFFFFF"/>
                </a:solidFill>
              </a:rPr>
              <a:t>¿Propiedad intelectual?</a:t>
            </a:r>
          </a:p>
          <a:p>
            <a:r>
              <a:rPr lang="es-ES" sz="1700" dirty="0">
                <a:solidFill>
                  <a:srgbClr val="FF0000"/>
                </a:solidFill>
              </a:rPr>
              <a:t>FUTURO</a:t>
            </a:r>
            <a:r>
              <a:rPr lang="es-ES" sz="1700" dirty="0">
                <a:solidFill>
                  <a:srgbClr val="FFFFFF"/>
                </a:solidFill>
              </a:rPr>
              <a:t>: Reducción del agujero en la capa de ozono.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91B21EF-EAE5-9AC1-FDBE-C8EFC9975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393" y="2503952"/>
            <a:ext cx="2049968" cy="1850097"/>
          </a:xfrm>
          <a:prstGeom prst="rect">
            <a:avLst/>
          </a:prstGeom>
        </p:spPr>
      </p:pic>
      <p:pic>
        <p:nvPicPr>
          <p:cNvPr id="9" name="Imagen 8" descr="Dibujo de un gato&#10;&#10;Descripción generada automáticamente con confianza media">
            <a:extLst>
              <a:ext uri="{FF2B5EF4-FFF2-40B4-BE49-F238E27FC236}">
                <a16:creationId xmlns:a16="http://schemas.microsoft.com/office/drawing/2014/main" id="{9C4D5D82-89FF-7BFE-F64B-B6D2C55A0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061" y="325904"/>
            <a:ext cx="4016694" cy="29422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17AF56-8B0C-749B-BF7C-2494359CE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554" y="4644984"/>
            <a:ext cx="1710456" cy="1869351"/>
          </a:xfrm>
          <a:prstGeom prst="rect">
            <a:avLst/>
          </a:prstGeom>
        </p:spPr>
      </p:pic>
      <p:pic>
        <p:nvPicPr>
          <p:cNvPr id="7" name="Imagen 6" descr="Artículos de cocina&#10;&#10;Descripción generada automáticamente con confianza baja">
            <a:extLst>
              <a:ext uri="{FF2B5EF4-FFF2-40B4-BE49-F238E27FC236}">
                <a16:creationId xmlns:a16="http://schemas.microsoft.com/office/drawing/2014/main" id="{2E7FE42A-8885-FE9C-20BC-5C7AD00F70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36" y="3619707"/>
            <a:ext cx="4248944" cy="28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43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3E392C-B739-A94C-4395-4FE44DCD5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Planes de realización y construcción</a:t>
            </a:r>
            <a:endParaRPr lang="es-ES" dirty="0"/>
          </a:p>
        </p:txBody>
      </p:sp>
      <p:graphicFrame>
        <p:nvGraphicFramePr>
          <p:cNvPr id="13" name="Marcador de contenido 2">
            <a:extLst>
              <a:ext uri="{FF2B5EF4-FFF2-40B4-BE49-F238E27FC236}">
                <a16:creationId xmlns:a16="http://schemas.microsoft.com/office/drawing/2014/main" id="{EFD7E30C-673E-A6A4-5B2A-84BA43B386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097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BA1B0C49-DB62-58BB-1B1B-69FB0C895C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2906" y="4212107"/>
            <a:ext cx="5750767" cy="180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3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8A2E8-B625-31C6-2D93-53C4BF06A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443" y="4928180"/>
            <a:ext cx="3521122" cy="1286354"/>
          </a:xfrm>
        </p:spPr>
        <p:txBody>
          <a:bodyPr>
            <a:normAutofit/>
          </a:bodyPr>
          <a:lstStyle/>
          <a:p>
            <a:pPr algn="r"/>
            <a:r>
              <a:rPr lang="es-ES" sz="3800"/>
              <a:t>Listado de materiales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F8AE6E-38CD-4B2A-8E02-F099DD3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494161A2-5D70-C5C6-9F17-59B0C72C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19" y="742789"/>
            <a:ext cx="648110" cy="632042"/>
          </a:xfrm>
          <a:prstGeom prst="rect">
            <a:avLst/>
          </a:prstGeom>
        </p:spPr>
      </p:pic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23293907-0F26-4752-BCD0-3AC2C5026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A07809-FD84-4293-BEDA-C920BB2A1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8853"/>
            <a:ext cx="1576152" cy="1479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6A3A18A1-CA4D-E7DA-A1C9-BFF75D4D3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82013" y="186246"/>
            <a:ext cx="1130087" cy="1130087"/>
          </a:xfrm>
          <a:prstGeom prst="rect">
            <a:avLst/>
          </a:prstGeom>
          <a:noFill/>
        </p:spPr>
      </p:pic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A06D4B98-7FBD-4771-9C71-AE026D670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3630" y="-1"/>
            <a:ext cx="1092260" cy="147936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32D174-F8A9-4FF0-8888-1B4F5E184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070" y="621519"/>
            <a:ext cx="4032504" cy="2203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9201C5-687E-46FB-BA72-23BA40BFE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107" y="2848090"/>
            <a:ext cx="2339075" cy="3416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39141A8-FDFD-4ABE-A499-72C9669F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439E11-755A-4258-859D-56A6B6AFC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3A1CFBD6-0E2C-C448-0D23-36C201D81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268" y="1632106"/>
            <a:ext cx="1273091" cy="1069397"/>
          </a:xfrm>
          <a:prstGeom prst="rect">
            <a:avLst/>
          </a:prstGeom>
        </p:spPr>
      </p:pic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E916EF49-F958-4F28-A999-F8FA8D09A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6828" y="2437565"/>
            <a:ext cx="325600" cy="406635"/>
          </a:xfrm>
          <a:prstGeom prst="rtTriangle">
            <a:avLst/>
          </a:prstGeom>
          <a:solidFill>
            <a:srgbClr val="60C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Imagen que contiene lego&#10;&#10;Descripción generada automáticamente">
            <a:extLst>
              <a:ext uri="{FF2B5EF4-FFF2-40B4-BE49-F238E27FC236}">
                <a16:creationId xmlns:a16="http://schemas.microsoft.com/office/drawing/2014/main" id="{6EE98693-BE32-2895-8955-3378E706E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881" y="793531"/>
            <a:ext cx="2516962" cy="1881430"/>
          </a:xfrm>
          <a:prstGeom prst="rect">
            <a:avLst/>
          </a:prstGeom>
        </p:spPr>
      </p:pic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A7665D74-DFEA-412C-928C-F090E6708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84BD56-679D-4E0C-9C9B-D694ABF0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2567" y="2843319"/>
            <a:ext cx="3474720" cy="18836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2335FEDF-EF88-4E68-9CF7-5A72EF32A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0435" y="148822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3DB71A4-74AA-406D-9553-61C0C6D23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1093" y="1481744"/>
            <a:ext cx="1557796" cy="1362456"/>
          </a:xfrm>
          <a:custGeom>
            <a:avLst/>
            <a:gdLst>
              <a:gd name="connsiteX0" fmla="*/ 0 w 1557796"/>
              <a:gd name="connsiteY0" fmla="*/ 0 h 1362456"/>
              <a:gd name="connsiteX1" fmla="*/ 1557796 w 1557796"/>
              <a:gd name="connsiteY1" fmla="*/ 0 h 1362456"/>
              <a:gd name="connsiteX2" fmla="*/ 1557796 w 1557796"/>
              <a:gd name="connsiteY2" fmla="*/ 1362456 h 1362456"/>
              <a:gd name="connsiteX3" fmla="*/ 1090945 w 1557796"/>
              <a:gd name="connsiteY3" fmla="*/ 1362456 h 136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796" h="1362456">
                <a:moveTo>
                  <a:pt x="0" y="0"/>
                </a:moveTo>
                <a:lnTo>
                  <a:pt x="1557796" y="0"/>
                </a:lnTo>
                <a:lnTo>
                  <a:pt x="1557796" y="1362456"/>
                </a:lnTo>
                <a:lnTo>
                  <a:pt x="1090945" y="13624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DA9994C2-211B-4BF6-B6A0-D67471594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148010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n 13" descr="Imagen que contiene tabla&#10;&#10;Descripción generada automáticamente">
            <a:extLst>
              <a:ext uri="{FF2B5EF4-FFF2-40B4-BE49-F238E27FC236}">
                <a16:creationId xmlns:a16="http://schemas.microsoft.com/office/drawing/2014/main" id="{00ACD808-9568-D9F2-56AB-B27A4E673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47" y="3566717"/>
            <a:ext cx="2032216" cy="2032216"/>
          </a:xfrm>
          <a:prstGeom prst="rect">
            <a:avLst/>
          </a:prstGeom>
        </p:spPr>
      </p:pic>
      <p:pic>
        <p:nvPicPr>
          <p:cNvPr id="8" name="Imagen 7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9D5C02F2-0ED9-2483-7A1F-6DF6873CB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233" y="2979485"/>
            <a:ext cx="2134214" cy="1611332"/>
          </a:xfrm>
          <a:prstGeom prst="rect">
            <a:avLst/>
          </a:prstGeom>
        </p:spPr>
      </p:pic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837A7BE2-DF08-4ECE-A520-13927DBF4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FE2CD1-E338-A9AA-6CBF-A8CC87BA1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297" y="3153048"/>
            <a:ext cx="3706577" cy="3061485"/>
          </a:xfrm>
        </p:spPr>
        <p:txBody>
          <a:bodyPr anchor="ctr">
            <a:normAutofit/>
          </a:bodyPr>
          <a:lstStyle/>
          <a:p>
            <a:r>
              <a:rPr lang="es-ES" sz="900" dirty="0"/>
              <a:t>ESP-32 </a:t>
            </a:r>
          </a:p>
          <a:p>
            <a:r>
              <a:rPr lang="es-ES" sz="900" dirty="0"/>
              <a:t>Baterías de Litio (VARTA y </a:t>
            </a:r>
            <a:r>
              <a:rPr lang="es-ES" sz="900" dirty="0" err="1"/>
              <a:t>fullWat</a:t>
            </a:r>
            <a:r>
              <a:rPr lang="es-ES" sz="900" dirty="0"/>
              <a:t>)</a:t>
            </a:r>
          </a:p>
          <a:p>
            <a:r>
              <a:rPr lang="es-ES" sz="900" dirty="0"/>
              <a:t>Placa Solar 6V</a:t>
            </a:r>
          </a:p>
          <a:p>
            <a:r>
              <a:rPr lang="es-ES" sz="900" dirty="0"/>
              <a:t>Cables, diodos, condensador y resistencias.</a:t>
            </a:r>
          </a:p>
          <a:p>
            <a:r>
              <a:rPr lang="es-ES" sz="900" dirty="0"/>
              <a:t>Motores y servomotores</a:t>
            </a:r>
          </a:p>
          <a:p>
            <a:pPr lvl="1"/>
            <a:r>
              <a:rPr lang="es-ES" sz="900" dirty="0"/>
              <a:t>¿Puente H?</a:t>
            </a:r>
          </a:p>
          <a:p>
            <a:r>
              <a:rPr lang="es-ES" sz="900" dirty="0"/>
              <a:t>Sensores </a:t>
            </a:r>
            <a:r>
              <a:rPr lang="es-ES" sz="900" dirty="0" err="1"/>
              <a:t>Sensirión</a:t>
            </a:r>
            <a:r>
              <a:rPr lang="es-ES" sz="900" dirty="0"/>
              <a:t> y </a:t>
            </a:r>
            <a:r>
              <a:rPr lang="es-ES" sz="900" dirty="0" err="1"/>
              <a:t>MikroE</a:t>
            </a:r>
            <a:endParaRPr lang="es-ES" sz="900" dirty="0"/>
          </a:p>
          <a:p>
            <a:r>
              <a:rPr lang="es-ES" sz="900" dirty="0"/>
              <a:t>SIM800H y </a:t>
            </a:r>
            <a:r>
              <a:rPr lang="es-ES" sz="900" dirty="0" err="1"/>
              <a:t>Diligent</a:t>
            </a:r>
            <a:r>
              <a:rPr lang="es-ES" sz="900" dirty="0"/>
              <a:t> </a:t>
            </a:r>
            <a:r>
              <a:rPr lang="es-ES" sz="900" dirty="0" err="1"/>
              <a:t>Pmod</a:t>
            </a:r>
            <a:r>
              <a:rPr lang="es-ES" sz="900" dirty="0"/>
              <a:t> GPS</a:t>
            </a:r>
          </a:p>
          <a:p>
            <a:r>
              <a:rPr lang="es-ES" sz="900" dirty="0"/>
              <a:t>PCB</a:t>
            </a:r>
          </a:p>
          <a:p>
            <a:r>
              <a:rPr lang="es-ES" sz="900" dirty="0"/>
              <a:t>Impresión 3D</a:t>
            </a:r>
          </a:p>
          <a:p>
            <a:r>
              <a:rPr lang="es-ES" sz="900" dirty="0"/>
              <a:t>¿Globo polietileno? + Helio</a:t>
            </a:r>
          </a:p>
          <a:p>
            <a:r>
              <a:rPr lang="es-ES" sz="900" dirty="0"/>
              <a:t>Precio final: </a:t>
            </a:r>
            <a:r>
              <a:rPr lang="es-ES" sz="900" dirty="0">
                <a:solidFill>
                  <a:srgbClr val="FF0000"/>
                </a:solidFill>
              </a:rPr>
              <a:t>WIP</a:t>
            </a:r>
            <a:r>
              <a:rPr lang="es-ES" sz="900" dirty="0"/>
              <a:t> 639 €</a:t>
            </a:r>
          </a:p>
        </p:txBody>
      </p:sp>
    </p:spTree>
    <p:extLst>
      <p:ext uri="{BB962C8B-B14F-4D97-AF65-F5344CB8AC3E}">
        <p14:creationId xmlns:p14="http://schemas.microsoft.com/office/powerpoint/2010/main" val="376351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BAF687-4F06-FD6F-13B7-6BB3126D9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S" sz="4000">
                <a:solidFill>
                  <a:srgbClr val="FFFFFF"/>
                </a:solidFill>
              </a:rPr>
              <a:t>Herramientas SW utilizadas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CE6AB7-3621-0AE3-95F2-4B2BC57D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01" y="1953828"/>
            <a:ext cx="909106" cy="882548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61C6BDC6-83A2-43E4-A21C-1DD118923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24" y="3046424"/>
            <a:ext cx="1293581" cy="1293581"/>
          </a:xfrm>
          <a:prstGeom prst="rect">
            <a:avLst/>
          </a:prstGeom>
        </p:spPr>
      </p:pic>
      <p:pic>
        <p:nvPicPr>
          <p:cNvPr id="7" name="Imagen 6" descr="Visual Studio Code Logo Vector PNG, SVG, PDF, Ai, EPS Free Download ...">
            <a:extLst>
              <a:ext uri="{FF2B5EF4-FFF2-40B4-BE49-F238E27FC236}">
                <a16:creationId xmlns:a16="http://schemas.microsoft.com/office/drawing/2014/main" id="{4C0859F1-9230-D41C-37CC-602C09D45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292" y="5321143"/>
            <a:ext cx="1520175" cy="1141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Marcador de contenido 2">
            <a:extLst>
              <a:ext uri="{FF2B5EF4-FFF2-40B4-BE49-F238E27FC236}">
                <a16:creationId xmlns:a16="http://schemas.microsoft.com/office/drawing/2014/main" id="{7486A357-CC1F-D54F-B87F-CF2A4355E9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8059584"/>
              </p:ext>
            </p:extLst>
          </p:nvPr>
        </p:nvGraphicFramePr>
        <p:xfrm>
          <a:off x="1815922" y="2303680"/>
          <a:ext cx="8584097" cy="3552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A2FA1A5C-065C-0977-82E3-7A7A89CB48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4413380" y="1959682"/>
            <a:ext cx="1200325" cy="501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Ultimaker Cura (free) download Windows version">
            <a:extLst>
              <a:ext uri="{FF2B5EF4-FFF2-40B4-BE49-F238E27FC236}">
                <a16:creationId xmlns:a16="http://schemas.microsoft.com/office/drawing/2014/main" id="{2AF5F090-CCA3-DD12-5BF0-E750820650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894" y="5761673"/>
            <a:ext cx="899240" cy="89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A Quick Look at FreeCAD - Norwegian Creations">
            <a:extLst>
              <a:ext uri="{FF2B5EF4-FFF2-40B4-BE49-F238E27FC236}">
                <a16:creationId xmlns:a16="http://schemas.microsoft.com/office/drawing/2014/main" id="{53C2AA70-47FA-D6F4-DA72-CA2BA90C54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441" y="3991510"/>
            <a:ext cx="1293581" cy="1293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90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7B9ED7-2EBC-4D1E-AD9C-3A7117DCF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CA8C302-13D5-1D82-5B4A-485C55451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2" r="8228"/>
          <a:stretch/>
        </p:blipFill>
        <p:spPr bwMode="auto">
          <a:xfrm>
            <a:off x="5757333" y="3"/>
            <a:ext cx="3217333" cy="3428993"/>
          </a:xfrm>
          <a:prstGeom prst="rect">
            <a:avLst/>
          </a:prstGeom>
          <a:noFill/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60E0FC0-C12B-F4A8-8E37-2EE727A88D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29"/>
          <a:stretch/>
        </p:blipFill>
        <p:spPr>
          <a:xfrm>
            <a:off x="8974667" y="3"/>
            <a:ext cx="3217333" cy="342899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01357D3-B2B0-0BC0-080B-997E8720C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" r="1644" b="2"/>
          <a:stretch/>
        </p:blipFill>
        <p:spPr>
          <a:xfrm>
            <a:off x="5757332" y="3428999"/>
            <a:ext cx="3217333" cy="3429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28EA69A-38E8-EDFC-E942-46FF9368BC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26" r="3" b="3"/>
          <a:stretch/>
        </p:blipFill>
        <p:spPr>
          <a:xfrm>
            <a:off x="8974667" y="3428999"/>
            <a:ext cx="3217333" cy="3429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C958042-65E3-42E4-A01E-48B022A5E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7000">
                <a:schemeClr val="tx1">
                  <a:lumMod val="95000"/>
                  <a:lumOff val="5000"/>
                </a:schemeClr>
              </a:gs>
              <a:gs pos="76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5BB519-05B4-ECFF-1255-150301DCC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626"/>
            <a:ext cx="4304071" cy="1288095"/>
          </a:xfrm>
        </p:spPr>
        <p:txBody>
          <a:bodyPr anchor="b">
            <a:normAutofit/>
          </a:bodyPr>
          <a:lstStyle/>
          <a:p>
            <a:r>
              <a:rPr lang="es-ES" sz="3800">
                <a:solidFill>
                  <a:schemeClr val="bg1"/>
                </a:solidFill>
              </a:rPr>
              <a:t>Construcción y pruebas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E05351-315A-4BA9-A90A-FE5C9495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180681"/>
            <a:ext cx="514227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77A1E9-72F4-7CE7-DD6D-F8D0864C9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0334"/>
            <a:ext cx="4304072" cy="2495961"/>
          </a:xfrm>
        </p:spPr>
        <p:txBody>
          <a:bodyPr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Motores</a:t>
            </a:r>
          </a:p>
          <a:p>
            <a:r>
              <a:rPr lang="es-ES" sz="1700">
                <a:solidFill>
                  <a:schemeClr val="bg1"/>
                </a:solidFill>
              </a:rPr>
              <a:t>Sensores ozono, temperatura y humedad</a:t>
            </a:r>
          </a:p>
          <a:p>
            <a:r>
              <a:rPr lang="es-ES" sz="1700">
                <a:solidFill>
                  <a:schemeClr val="bg1"/>
                </a:solidFill>
              </a:rPr>
              <a:t>GPS/GSM</a:t>
            </a:r>
          </a:p>
          <a:p>
            <a:r>
              <a:rPr lang="es-ES" sz="1700">
                <a:solidFill>
                  <a:schemeClr val="bg1"/>
                </a:solidFill>
              </a:rPr>
              <a:t>IoT</a:t>
            </a:r>
          </a:p>
          <a:p>
            <a:r>
              <a:rPr lang="es-ES" sz="1700">
                <a:solidFill>
                  <a:schemeClr val="bg1"/>
                </a:solidFill>
              </a:rPr>
              <a:t>PCB </a:t>
            </a:r>
          </a:p>
          <a:p>
            <a:r>
              <a:rPr lang="es-ES" sz="1700">
                <a:solidFill>
                  <a:schemeClr val="bg1"/>
                </a:solidFill>
              </a:rPr>
              <a:t>Chasis</a:t>
            </a:r>
          </a:p>
          <a:p>
            <a:r>
              <a:rPr lang="es-ES" sz="1700">
                <a:solidFill>
                  <a:schemeClr val="bg1"/>
                </a:solidFill>
              </a:rPr>
              <a:t>Sistema de Control</a:t>
            </a:r>
          </a:p>
        </p:txBody>
      </p:sp>
    </p:spTree>
    <p:extLst>
      <p:ext uri="{BB962C8B-B14F-4D97-AF65-F5344CB8AC3E}">
        <p14:creationId xmlns:p14="http://schemas.microsoft.com/office/powerpoint/2010/main" val="3325231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</TotalTime>
  <Words>374</Words>
  <Application>Microsoft Office PowerPoint</Application>
  <PresentationFormat>Panorámica</PresentationFormat>
  <Paragraphs>84</Paragraphs>
  <Slides>13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AspiradO3</vt:lpstr>
      <vt:lpstr>Introducción</vt:lpstr>
      <vt:lpstr>Estado de la técnica</vt:lpstr>
      <vt:lpstr>Objetivo</vt:lpstr>
      <vt:lpstr>Impacto Social, Legal y Medioambiental</vt:lpstr>
      <vt:lpstr>Planes de realización y construcción</vt:lpstr>
      <vt:lpstr>Listado de materiales</vt:lpstr>
      <vt:lpstr>Herramientas SW utilizadas</vt:lpstr>
      <vt:lpstr>Construcción y pruebas</vt:lpstr>
      <vt:lpstr>Resultados</vt:lpstr>
      <vt:lpstr>Planes Futuros</vt:lpstr>
      <vt:lpstr>Conclusiones</vt:lpstr>
      <vt:lpstr>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AspiradO3</dc:title>
  <dc:creator>andromedavirgoa@gmail.com</dc:creator>
  <cp:lastModifiedBy>andromedavirgoa@gmail.com</cp:lastModifiedBy>
  <cp:revision>116</cp:revision>
  <dcterms:created xsi:type="dcterms:W3CDTF">2023-05-31T08:05:35Z</dcterms:created>
  <dcterms:modified xsi:type="dcterms:W3CDTF">2023-06-07T12:15:30Z</dcterms:modified>
</cp:coreProperties>
</file>